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328" r:id="rId2"/>
    <p:sldId id="338" r:id="rId3"/>
    <p:sldId id="442" r:id="rId4"/>
    <p:sldId id="340" r:id="rId5"/>
    <p:sldId id="441" r:id="rId6"/>
    <p:sldId id="329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618" r:id="rId40"/>
    <p:sldId id="619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578" r:id="rId54"/>
    <p:sldId id="579" r:id="rId55"/>
    <p:sldId id="580" r:id="rId56"/>
    <p:sldId id="581" r:id="rId57"/>
    <p:sldId id="582" r:id="rId58"/>
    <p:sldId id="583" r:id="rId59"/>
    <p:sldId id="584" r:id="rId60"/>
    <p:sldId id="585" r:id="rId61"/>
    <p:sldId id="586" r:id="rId62"/>
    <p:sldId id="587" r:id="rId63"/>
    <p:sldId id="588" r:id="rId64"/>
    <p:sldId id="589" r:id="rId65"/>
    <p:sldId id="590" r:id="rId66"/>
    <p:sldId id="591" r:id="rId67"/>
    <p:sldId id="592" r:id="rId68"/>
    <p:sldId id="593" r:id="rId69"/>
    <p:sldId id="594" r:id="rId70"/>
    <p:sldId id="595" r:id="rId71"/>
    <p:sldId id="596" r:id="rId72"/>
    <p:sldId id="597" r:id="rId73"/>
    <p:sldId id="598" r:id="rId74"/>
    <p:sldId id="599" r:id="rId75"/>
    <p:sldId id="600" r:id="rId76"/>
    <p:sldId id="601" r:id="rId77"/>
    <p:sldId id="602" r:id="rId78"/>
    <p:sldId id="603" r:id="rId79"/>
    <p:sldId id="604" r:id="rId80"/>
    <p:sldId id="605" r:id="rId81"/>
    <p:sldId id="606" r:id="rId82"/>
    <p:sldId id="607" r:id="rId83"/>
    <p:sldId id="608" r:id="rId84"/>
    <p:sldId id="609" r:id="rId85"/>
    <p:sldId id="610" r:id="rId86"/>
    <p:sldId id="611" r:id="rId87"/>
    <p:sldId id="612" r:id="rId88"/>
    <p:sldId id="613" r:id="rId89"/>
    <p:sldId id="614" r:id="rId90"/>
    <p:sldId id="615" r:id="rId91"/>
    <p:sldId id="616" r:id="rId92"/>
    <p:sldId id="617" r:id="rId93"/>
    <p:sldId id="620" r:id="rId94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9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Encargado del Despacho de la Secretaría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  <a:p>
          <a:r>
            <a:rPr lang="es-ES" sz="1200" dirty="0" smtClean="0"/>
            <a:t>Vacante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17208795-4292-4489-A82F-22E8449ED097}">
      <dgm:prSet phldrT="[Texto]" custT="1"/>
      <dgm:spPr/>
      <dgm:t>
        <a:bodyPr/>
        <a:lstStyle/>
        <a:p>
          <a:r>
            <a:rPr lang="es-ES" sz="1200" dirty="0" smtClean="0"/>
            <a:t>Administrativo(a)</a:t>
          </a:r>
        </a:p>
      </dgm:t>
    </dgm:pt>
    <dgm:pt modelId="{B408540C-0AA7-4390-9622-52054FCDDE2B}" type="parTrans" cxnId="{EA8C41D8-E63A-40C2-9E62-3536EB853B1B}">
      <dgm:prSet/>
      <dgm:spPr/>
      <dgm:t>
        <a:bodyPr/>
        <a:lstStyle/>
        <a:p>
          <a:endParaRPr lang="es-ES" sz="1200"/>
        </a:p>
      </dgm:t>
    </dgm:pt>
    <dgm:pt modelId="{05398906-512D-4EF1-B706-F99BF86A0E23}" type="sibTrans" cxnId="{EA8C41D8-E63A-40C2-9E62-3536EB853B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init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8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 val="init"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A36E77DC-F8A8-4D87-9261-93B4512F63B2}" type="pres">
      <dgm:prSet presAssocID="{B408540C-0AA7-4390-9622-52054FCDDE2B}" presName="Name37" presStyleLbl="parChTrans1D2" presStyleIdx="2" presStyleCnt="8"/>
      <dgm:spPr/>
      <dgm:t>
        <a:bodyPr/>
        <a:lstStyle/>
        <a:p>
          <a:endParaRPr lang="es-ES"/>
        </a:p>
      </dgm:t>
    </dgm:pt>
    <dgm:pt modelId="{BDA257B6-4B38-4A6B-91E0-568CCB01AAAC}" type="pres">
      <dgm:prSet presAssocID="{17208795-4292-4489-A82F-22E8449ED097}" presName="hierRoot2" presStyleCnt="0">
        <dgm:presLayoutVars>
          <dgm:hierBranch val="init"/>
        </dgm:presLayoutVars>
      </dgm:prSet>
      <dgm:spPr/>
    </dgm:pt>
    <dgm:pt modelId="{B6F307E1-F5FB-406B-8F82-C75354E5046C}" type="pres">
      <dgm:prSet presAssocID="{17208795-4292-4489-A82F-22E8449ED097}" presName="rootComposite" presStyleCnt="0"/>
      <dgm:spPr/>
    </dgm:pt>
    <dgm:pt modelId="{372DAC77-973E-4CE5-93ED-896C06167336}" type="pres">
      <dgm:prSet presAssocID="{17208795-4292-4489-A82F-22E8449ED09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FB00D-AFF4-41DE-9B38-1069ADBBE7AF}" type="pres">
      <dgm:prSet presAssocID="{17208795-4292-4489-A82F-22E8449ED097}" presName="rootConnector" presStyleLbl="node2" presStyleIdx="2" presStyleCnt="4"/>
      <dgm:spPr/>
      <dgm:t>
        <a:bodyPr/>
        <a:lstStyle/>
        <a:p>
          <a:endParaRPr lang="es-ES"/>
        </a:p>
      </dgm:t>
    </dgm:pt>
    <dgm:pt modelId="{03FCAFD6-099F-4075-B0C0-8BDA16F8DAD2}" type="pres">
      <dgm:prSet presAssocID="{17208795-4292-4489-A82F-22E8449ED097}" presName="hierChild4" presStyleCnt="0"/>
      <dgm:spPr/>
    </dgm:pt>
    <dgm:pt modelId="{1E912307-DA3A-486E-BFAE-03639E39A5CE}" type="pres">
      <dgm:prSet presAssocID="{17208795-4292-4489-A82F-22E8449ED097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5DA8FF1F-3B93-4ED2-B55A-EFA7349495BC}" type="presOf" srcId="{17208795-4292-4489-A82F-22E8449ED097}" destId="{372DAC77-973E-4CE5-93ED-896C06167336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A8C41D8-E63A-40C2-9E62-3536EB853B1B}" srcId="{FC1BE685-0EFF-4131-BF2F-336945B2318F}" destId="{17208795-4292-4489-A82F-22E8449ED097}" srcOrd="6" destOrd="0" parTransId="{B408540C-0AA7-4390-9622-52054FCDDE2B}" sibTransId="{05398906-512D-4EF1-B706-F99BF86A0E23}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3407870-EAA7-47E8-BE82-6DD61E481662}" type="presOf" srcId="{17208795-4292-4489-A82F-22E8449ED097}" destId="{1F2FB00D-AFF4-41DE-9B38-1069ADBBE7AF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88D3ADAD-370D-414B-9B4E-0C81C8A088AD}" type="presOf" srcId="{B408540C-0AA7-4390-9622-52054FCDDE2B}" destId="{A36E77DC-F8A8-4D87-9261-93B4512F63B2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BF282E8C-B414-407A-BF88-0EAADCABE8A8}" type="presParOf" srcId="{685020D4-75FD-4FBF-997E-7DCBEB7B36FC}" destId="{A36E77DC-F8A8-4D87-9261-93B4512F63B2}" srcOrd="4" destOrd="0" presId="urn:microsoft.com/office/officeart/2005/8/layout/orgChart1"/>
    <dgm:cxn modelId="{251DB7BF-FF23-497D-AC08-F5E541C762FC}" type="presParOf" srcId="{685020D4-75FD-4FBF-997E-7DCBEB7B36FC}" destId="{BDA257B6-4B38-4A6B-91E0-568CCB01AAAC}" srcOrd="5" destOrd="0" presId="urn:microsoft.com/office/officeart/2005/8/layout/orgChart1"/>
    <dgm:cxn modelId="{FEA0C66B-D7B4-4227-976C-0347444B48AB}" type="presParOf" srcId="{BDA257B6-4B38-4A6B-91E0-568CCB01AAAC}" destId="{B6F307E1-F5FB-406B-8F82-C75354E5046C}" srcOrd="0" destOrd="0" presId="urn:microsoft.com/office/officeart/2005/8/layout/orgChart1"/>
    <dgm:cxn modelId="{DF598A25-B6F7-44D0-B1AE-266CFB5251A5}" type="presParOf" srcId="{B6F307E1-F5FB-406B-8F82-C75354E5046C}" destId="{372DAC77-973E-4CE5-93ED-896C06167336}" srcOrd="0" destOrd="0" presId="urn:microsoft.com/office/officeart/2005/8/layout/orgChart1"/>
    <dgm:cxn modelId="{2A0029D4-8FDF-41BE-ACCE-159A49AED53C}" type="presParOf" srcId="{B6F307E1-F5FB-406B-8F82-C75354E5046C}" destId="{1F2FB00D-AFF4-41DE-9B38-1069ADBBE7AF}" srcOrd="1" destOrd="0" presId="urn:microsoft.com/office/officeart/2005/8/layout/orgChart1"/>
    <dgm:cxn modelId="{602ED228-7786-42BE-BD06-F6F3287DFF99}" type="presParOf" srcId="{BDA257B6-4B38-4A6B-91E0-568CCB01AAAC}" destId="{03FCAFD6-099F-4075-B0C0-8BDA16F8DAD2}" srcOrd="1" destOrd="0" presId="urn:microsoft.com/office/officeart/2005/8/layout/orgChart1"/>
    <dgm:cxn modelId="{8151C75B-93FF-48CF-846A-E30F0B0DB343}" type="presParOf" srcId="{BDA257B6-4B38-4A6B-91E0-568CCB01AAAC}" destId="{1E912307-DA3A-486E-BFAE-03639E39A5CE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DF3CA2F6-815E-4FE6-8A4A-5804034018D0}" type="asst">
      <dgm:prSet phldrT="[Texto]" custT="1"/>
      <dgm:spPr/>
      <dgm:t>
        <a:bodyPr/>
        <a:lstStyle/>
        <a:p>
          <a:r>
            <a:rPr lang="es-ES" sz="1200" dirty="0" smtClean="0"/>
            <a:t>Coordinador(a) General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F098E5D-3EBE-4E0D-BC8C-9214480D74E1}" type="parTrans" cxnId="{350FF9A8-81A9-48D3-8BCC-A7D55941C040}">
      <dgm:prSet/>
      <dgm:spPr/>
      <dgm:t>
        <a:bodyPr/>
        <a:lstStyle/>
        <a:p>
          <a:endParaRPr lang="es-ES" sz="1200"/>
        </a:p>
      </dgm:t>
    </dgm:pt>
    <dgm:pt modelId="{9920D954-0888-42D3-AA53-7814E74C7E50}" type="sibTrans" cxnId="{350FF9A8-81A9-48D3-8BCC-A7D55941C040}">
      <dgm:prSet/>
      <dgm:spPr/>
      <dgm:t>
        <a:bodyPr/>
        <a:lstStyle/>
        <a:p>
          <a:endParaRPr lang="es-ES" sz="1200"/>
        </a:p>
      </dgm:t>
    </dgm:pt>
    <dgm:pt modelId="{287B5478-68E1-4033-9963-8700FB0318F8}">
      <dgm:prSet phldrT="[Texto]"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D31E5B73-0DF2-4521-88AA-DFB881217427}" type="parTrans" cxnId="{079BBD20-676A-437C-83F2-9D35AF23325E}">
      <dgm:prSet/>
      <dgm:spPr/>
      <dgm:t>
        <a:bodyPr/>
        <a:lstStyle/>
        <a:p>
          <a:endParaRPr lang="es-ES" sz="1200"/>
        </a:p>
      </dgm:t>
    </dgm:pt>
    <dgm:pt modelId="{AC058B7D-0C9A-4C9D-8107-8AB14438F9D3}" type="sibTrans" cxnId="{079BBD20-676A-437C-83F2-9D35AF23325E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E71C7521-1FAB-45C8-8E3D-D8B257945CB8}">
      <dgm:prSet custT="1"/>
      <dgm:spPr/>
      <dgm:t>
        <a:bodyPr/>
        <a:lstStyle/>
        <a:p>
          <a:r>
            <a:rPr lang="es-ES" sz="1200" dirty="0" smtClean="0"/>
            <a:t>Promotores(as)</a:t>
          </a:r>
          <a:endParaRPr lang="es-ES" sz="1200" dirty="0"/>
        </a:p>
      </dgm:t>
    </dgm:pt>
    <dgm:pt modelId="{2FD1AFC4-7D43-4C49-AEB1-87CE87455A7C}" type="parTrans" cxnId="{B1023794-4CD1-4996-B9AA-5FDBEB7EECC1}">
      <dgm:prSet/>
      <dgm:spPr/>
      <dgm:t>
        <a:bodyPr/>
        <a:lstStyle/>
        <a:p>
          <a:endParaRPr lang="es-ES" sz="1200"/>
        </a:p>
      </dgm:t>
    </dgm:pt>
    <dgm:pt modelId="{01A63EFD-1609-4677-BBAD-5AD945D69C55}" type="sibTrans" cxnId="{B1023794-4CD1-4996-B9AA-5FDBEB7EECC1}">
      <dgm:prSet/>
      <dgm:spPr/>
      <dgm:t>
        <a:bodyPr/>
        <a:lstStyle/>
        <a:p>
          <a:endParaRPr lang="es-ES" sz="1200"/>
        </a:p>
      </dgm:t>
    </dgm:pt>
    <dgm:pt modelId="{3CB570F8-0B5B-4F83-A820-A00640E5435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B0A23D9-1DA9-4376-B800-BE3231EE3821}" type="parTrans" cxnId="{8867CF33-A24A-4DA8-B923-457C9D694824}">
      <dgm:prSet/>
      <dgm:spPr/>
      <dgm:t>
        <a:bodyPr/>
        <a:lstStyle/>
        <a:p>
          <a:endParaRPr lang="es-ES" sz="1200"/>
        </a:p>
      </dgm:t>
    </dgm:pt>
    <dgm:pt modelId="{FA95618C-4AAE-4EF0-80B9-9F92DAB16FE9}" type="sibTrans" cxnId="{8867CF33-A24A-4DA8-B923-457C9D694824}">
      <dgm:prSet/>
      <dgm:spPr/>
      <dgm:t>
        <a:bodyPr/>
        <a:lstStyle/>
        <a:p>
          <a:endParaRPr lang="es-ES" sz="1200"/>
        </a:p>
      </dgm:t>
    </dgm:pt>
    <dgm:pt modelId="{5D2773EF-1B2A-47CD-BA47-71BAD7595D2D}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r>
            <a:rPr lang="es-ES" sz="1200" dirty="0" smtClean="0"/>
            <a:t>Auxiliar</a:t>
          </a:r>
        </a:p>
      </dgm:t>
    </dgm:pt>
    <dgm:pt modelId="{F826911F-D9B8-4DBA-8A93-761C47A44510}" type="parTrans" cxnId="{4955477F-873A-47C0-BB20-3FD24C21E5F3}">
      <dgm:prSet/>
      <dgm:spPr/>
      <dgm:t>
        <a:bodyPr/>
        <a:lstStyle/>
        <a:p>
          <a:endParaRPr lang="es-ES" sz="1200"/>
        </a:p>
      </dgm:t>
    </dgm:pt>
    <dgm:pt modelId="{725DC02D-34DE-445C-95AC-FBA2D17587CF}" type="sibTrans" cxnId="{4955477F-873A-47C0-BB20-3FD24C21E5F3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0A072DA6-5AF0-4BCB-8B90-F1736D66815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8060AAF4-83F9-4294-81D2-F8B724C03EAB}" type="parTrans" cxnId="{FB5F55A8-4244-4CCF-99AD-56CD38FA9E7F}">
      <dgm:prSet/>
      <dgm:spPr/>
      <dgm:t>
        <a:bodyPr/>
        <a:lstStyle/>
        <a:p>
          <a:endParaRPr lang="es-ES" sz="1200"/>
        </a:p>
      </dgm:t>
    </dgm:pt>
    <dgm:pt modelId="{E40E2981-2AA2-4755-9E55-B83CD1598228}" type="sibTrans" cxnId="{FB5F55A8-4244-4CCF-99AD-56CD38FA9E7F}">
      <dgm:prSet/>
      <dgm:spPr/>
      <dgm:t>
        <a:bodyPr/>
        <a:lstStyle/>
        <a:p>
          <a:endParaRPr lang="es-ES" sz="1200"/>
        </a:p>
      </dgm:t>
    </dgm:pt>
    <dgm:pt modelId="{743E70B7-5775-48E5-A241-196A3E76B29C}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44F0FACA-6C28-4237-AF83-0F7D9FCD974A}" type="parTrans" cxnId="{B169205D-A777-4E17-A4A3-4067B9A0A484}">
      <dgm:prSet/>
      <dgm:spPr/>
      <dgm:t>
        <a:bodyPr/>
        <a:lstStyle/>
        <a:p>
          <a:endParaRPr lang="es-ES" sz="1200"/>
        </a:p>
      </dgm:t>
    </dgm:pt>
    <dgm:pt modelId="{DBA9C526-5BE6-44EA-B553-D1006E13C0B7}" type="sibTrans" cxnId="{B169205D-A777-4E17-A4A3-4067B9A0A484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966F4870-9265-4012-BCE3-B0CA79EDD267}" type="pres">
      <dgm:prSet presAssocID="{D31E5B73-0DF2-4521-88AA-DFB88121742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3FCFD3A-60E3-4AFB-9607-836D208EE7AB}" type="pres">
      <dgm:prSet presAssocID="{287B5478-68E1-4033-9963-8700FB0318F8}" presName="hierRoot2" presStyleCnt="0">
        <dgm:presLayoutVars>
          <dgm:hierBranch/>
        </dgm:presLayoutVars>
      </dgm:prSet>
      <dgm:spPr/>
    </dgm:pt>
    <dgm:pt modelId="{22C70A5D-B237-49A8-9854-EFA3CAA4E337}" type="pres">
      <dgm:prSet presAssocID="{287B5478-68E1-4033-9963-8700FB0318F8}" presName="rootComposite" presStyleCnt="0"/>
      <dgm:spPr/>
    </dgm:pt>
    <dgm:pt modelId="{CEAB4CD6-FCCF-4C77-BC0F-B95D97A5792F}" type="pres">
      <dgm:prSet presAssocID="{287B5478-68E1-4033-9963-8700FB0318F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E29058-8670-4F9E-80D2-F06E3931B881}" type="pres">
      <dgm:prSet presAssocID="{287B5478-68E1-4033-9963-8700FB0318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D925C43F-C5AC-458C-B98E-ED3028CF5B01}" type="pres">
      <dgm:prSet presAssocID="{287B5478-68E1-4033-9963-8700FB0318F8}" presName="hierChild4" presStyleCnt="0"/>
      <dgm:spPr/>
    </dgm:pt>
    <dgm:pt modelId="{4BB233B2-C73C-4FF0-AE9C-00F975C51BA3}" type="pres">
      <dgm:prSet presAssocID="{2FD1AFC4-7D43-4C49-AEB1-87CE87455A7C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4C3C2F2-939F-4442-98A3-53EC0791E7D6}" type="pres">
      <dgm:prSet presAssocID="{E71C7521-1FAB-45C8-8E3D-D8B257945CB8}" presName="hierRoot2" presStyleCnt="0">
        <dgm:presLayoutVars>
          <dgm:hierBranch val="init"/>
        </dgm:presLayoutVars>
      </dgm:prSet>
      <dgm:spPr/>
    </dgm:pt>
    <dgm:pt modelId="{940E902B-C9B8-4A48-81DF-02031A3488B4}" type="pres">
      <dgm:prSet presAssocID="{E71C7521-1FAB-45C8-8E3D-D8B257945CB8}" presName="rootComposite" presStyleCnt="0"/>
      <dgm:spPr/>
    </dgm:pt>
    <dgm:pt modelId="{9AF38300-5A6C-4453-90E7-F1B164BF52EB}" type="pres">
      <dgm:prSet presAssocID="{E71C7521-1FAB-45C8-8E3D-D8B257945CB8}" presName="rootText" presStyleLbl="node3" presStyleIdx="0" presStyleCnt="4" custScaleY="7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D9DA17-2805-4B0C-BE52-64AE58AA58ED}" type="pres">
      <dgm:prSet presAssocID="{E71C7521-1FAB-45C8-8E3D-D8B257945CB8}" presName="rootConnector" presStyleLbl="node3" presStyleIdx="0" presStyleCnt="4"/>
      <dgm:spPr/>
      <dgm:t>
        <a:bodyPr/>
        <a:lstStyle/>
        <a:p>
          <a:endParaRPr lang="es-ES"/>
        </a:p>
      </dgm:t>
    </dgm:pt>
    <dgm:pt modelId="{A1C47750-2B26-4182-BD21-511776A99A89}" type="pres">
      <dgm:prSet presAssocID="{E71C7521-1FAB-45C8-8E3D-D8B257945CB8}" presName="hierChild4" presStyleCnt="0"/>
      <dgm:spPr/>
    </dgm:pt>
    <dgm:pt modelId="{EFEDD55F-D40F-4DBB-BCD6-2B702E4CE7B9}" type="pres">
      <dgm:prSet presAssocID="{E71C7521-1FAB-45C8-8E3D-D8B257945CB8}" presName="hierChild5" presStyleCnt="0"/>
      <dgm:spPr/>
    </dgm:pt>
    <dgm:pt modelId="{6A4FF39E-831F-4973-8B76-466AAFB63FEB}" type="pres">
      <dgm:prSet presAssocID="{FB0A23D9-1DA9-4376-B800-BE3231EE382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F714B8D-0713-435F-A2D4-F21AF44FCD55}" type="pres">
      <dgm:prSet presAssocID="{3CB570F8-0B5B-4F83-A820-A00640E54356}" presName="hierRoot2" presStyleCnt="0">
        <dgm:presLayoutVars>
          <dgm:hierBranch/>
        </dgm:presLayoutVars>
      </dgm:prSet>
      <dgm:spPr/>
    </dgm:pt>
    <dgm:pt modelId="{6C44D06F-5167-4D30-82DE-64AE3DD22153}" type="pres">
      <dgm:prSet presAssocID="{3CB570F8-0B5B-4F83-A820-A00640E54356}" presName="rootComposite" presStyleCnt="0"/>
      <dgm:spPr/>
    </dgm:pt>
    <dgm:pt modelId="{FC8C8F70-5472-42FA-8C5B-C717C772BA49}" type="pres">
      <dgm:prSet presAssocID="{3CB570F8-0B5B-4F83-A820-A00640E54356}" presName="rootText" presStyleLbl="node3" presStyleIdx="1" presStyleCnt="4" custScaleY="7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7EA5B-AF49-45CB-816F-7569910478D5}" type="pres">
      <dgm:prSet presAssocID="{3CB570F8-0B5B-4F83-A820-A00640E54356}" presName="rootConnector" presStyleLbl="node3" presStyleIdx="1" presStyleCnt="4"/>
      <dgm:spPr/>
      <dgm:t>
        <a:bodyPr/>
        <a:lstStyle/>
        <a:p>
          <a:endParaRPr lang="es-ES"/>
        </a:p>
      </dgm:t>
    </dgm:pt>
    <dgm:pt modelId="{AF5821F6-8A21-4E65-AB52-31B2DAB460DA}" type="pres">
      <dgm:prSet presAssocID="{3CB570F8-0B5B-4F83-A820-A00640E54356}" presName="hierChild4" presStyleCnt="0"/>
      <dgm:spPr/>
    </dgm:pt>
    <dgm:pt modelId="{C2EFB802-A377-4233-AA29-81AB345C6B33}" type="pres">
      <dgm:prSet presAssocID="{F826911F-D9B8-4DBA-8A93-761C47A44510}" presName="Name35" presStyleLbl="parChTrans1D4" presStyleIdx="0" presStyleCnt="1"/>
      <dgm:spPr/>
      <dgm:t>
        <a:bodyPr/>
        <a:lstStyle/>
        <a:p>
          <a:endParaRPr lang="es-ES"/>
        </a:p>
      </dgm:t>
    </dgm:pt>
    <dgm:pt modelId="{810F5405-9288-40A3-B10F-7331BB102F4A}" type="pres">
      <dgm:prSet presAssocID="{5D2773EF-1B2A-47CD-BA47-71BAD7595D2D}" presName="hierRoot2" presStyleCnt="0">
        <dgm:presLayoutVars>
          <dgm:hierBranch val="init"/>
        </dgm:presLayoutVars>
      </dgm:prSet>
      <dgm:spPr/>
    </dgm:pt>
    <dgm:pt modelId="{11157BF0-21A1-473D-9482-EE4F873277CA}" type="pres">
      <dgm:prSet presAssocID="{5D2773EF-1B2A-47CD-BA47-71BAD7595D2D}" presName="rootComposite" presStyleCnt="0"/>
      <dgm:spPr/>
    </dgm:pt>
    <dgm:pt modelId="{7E753263-7D50-49CD-BEDD-73F128F2A6FE}" type="pres">
      <dgm:prSet presAssocID="{5D2773EF-1B2A-47CD-BA47-71BAD7595D2D}" presName="rootText" presStyleLbl="node4" presStyleIdx="0" presStyleCnt="1" custScaleY="124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5DEA7E-A625-46D6-AE4F-506DB633E7C4}" type="pres">
      <dgm:prSet presAssocID="{5D2773EF-1B2A-47CD-BA47-71BAD7595D2D}" presName="rootConnector" presStyleLbl="node4" presStyleIdx="0" presStyleCnt="1"/>
      <dgm:spPr/>
      <dgm:t>
        <a:bodyPr/>
        <a:lstStyle/>
        <a:p>
          <a:endParaRPr lang="es-ES"/>
        </a:p>
      </dgm:t>
    </dgm:pt>
    <dgm:pt modelId="{938BFD36-320E-4F73-8E02-CA20DC70FD29}" type="pres">
      <dgm:prSet presAssocID="{5D2773EF-1B2A-47CD-BA47-71BAD7595D2D}" presName="hierChild4" presStyleCnt="0"/>
      <dgm:spPr/>
    </dgm:pt>
    <dgm:pt modelId="{3CDC0D3D-8CED-44BD-A89A-955ECEC6D161}" type="pres">
      <dgm:prSet presAssocID="{5D2773EF-1B2A-47CD-BA47-71BAD7595D2D}" presName="hierChild5" presStyleCnt="0"/>
      <dgm:spPr/>
    </dgm:pt>
    <dgm:pt modelId="{EA8DDBFB-D0B0-409E-85E3-AB17E9E9A86C}" type="pres">
      <dgm:prSet presAssocID="{3CB570F8-0B5B-4F83-A820-A00640E54356}" presName="hierChild5" presStyleCnt="0"/>
      <dgm:spPr/>
    </dgm:pt>
    <dgm:pt modelId="{375392AC-0D87-4D18-A209-942EDC58F367}" type="pres">
      <dgm:prSet presAssocID="{287B5478-68E1-4033-9963-8700FB0318F8}" presName="hierChild5" presStyleCnt="0"/>
      <dgm:spPr/>
    </dgm:pt>
    <dgm:pt modelId="{50E1319E-7F7B-47FD-87A0-B66D0D319D4A}" type="pres">
      <dgm:prSet presAssocID="{E1B0D9F5-AE4A-42F3-B00A-BD4FE0511D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104FE55B-CC4B-408D-8C0F-78F17312303D}" type="pres">
      <dgm:prSet presAssocID="{8060AAF4-83F9-4294-81D2-F8B724C03EAB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42517D7-2AE9-4A23-98D8-C9C44F3E2058}" type="pres">
      <dgm:prSet presAssocID="{0A072DA6-5AF0-4BCB-8B90-F1736D66815F}" presName="hierRoot2" presStyleCnt="0">
        <dgm:presLayoutVars>
          <dgm:hierBranch val="init"/>
        </dgm:presLayoutVars>
      </dgm:prSet>
      <dgm:spPr/>
    </dgm:pt>
    <dgm:pt modelId="{2F422EB1-E5D2-4B39-A094-9D269AE1B06F}" type="pres">
      <dgm:prSet presAssocID="{0A072DA6-5AF0-4BCB-8B90-F1736D66815F}" presName="rootComposite" presStyleCnt="0"/>
      <dgm:spPr/>
    </dgm:pt>
    <dgm:pt modelId="{B5610BDA-A41F-4E1E-9DFB-A06C073470E2}" type="pres">
      <dgm:prSet presAssocID="{0A072DA6-5AF0-4BCB-8B90-F1736D66815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FB3DC-29D6-4967-BDC9-2FDB60A94135}" type="pres">
      <dgm:prSet presAssocID="{0A072DA6-5AF0-4BCB-8B90-F1736D66815F}" presName="rootConnector" presStyleLbl="node3" presStyleIdx="2" presStyleCnt="4"/>
      <dgm:spPr/>
      <dgm:t>
        <a:bodyPr/>
        <a:lstStyle/>
        <a:p>
          <a:endParaRPr lang="es-ES"/>
        </a:p>
      </dgm:t>
    </dgm:pt>
    <dgm:pt modelId="{FB029783-5090-4380-A6C8-535B070C3794}" type="pres">
      <dgm:prSet presAssocID="{0A072DA6-5AF0-4BCB-8B90-F1736D66815F}" presName="hierChild4" presStyleCnt="0"/>
      <dgm:spPr/>
    </dgm:pt>
    <dgm:pt modelId="{6FF10C1C-E9CE-4671-B0D7-348F7C66D73F}" type="pres">
      <dgm:prSet presAssocID="{0A072DA6-5AF0-4BCB-8B90-F1736D66815F}" presName="hierChild5" presStyleCnt="0"/>
      <dgm:spPr/>
    </dgm:pt>
    <dgm:pt modelId="{4F0B18A6-69A1-4492-8F71-9D14F34A9482}" type="pres">
      <dgm:prSet presAssocID="{44F0FACA-6C28-4237-AF83-0F7D9FCD974A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34AC690-7D07-4FF8-AC20-820DFAFA93EF}" type="pres">
      <dgm:prSet presAssocID="{743E70B7-5775-48E5-A241-196A3E76B29C}" presName="hierRoot2" presStyleCnt="0">
        <dgm:presLayoutVars>
          <dgm:hierBranch val="init"/>
        </dgm:presLayoutVars>
      </dgm:prSet>
      <dgm:spPr/>
    </dgm:pt>
    <dgm:pt modelId="{61F37B59-A360-4EF5-BCF1-E15AFAD9EB3C}" type="pres">
      <dgm:prSet presAssocID="{743E70B7-5775-48E5-A241-196A3E76B29C}" presName="rootComposite" presStyleCnt="0"/>
      <dgm:spPr/>
    </dgm:pt>
    <dgm:pt modelId="{DF381210-C1E1-4D46-95C4-9BB8D69B57A1}" type="pres">
      <dgm:prSet presAssocID="{743E70B7-5775-48E5-A241-196A3E76B29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D9712C-CCD5-4890-A5A1-89E656B73062}" type="pres">
      <dgm:prSet presAssocID="{743E70B7-5775-48E5-A241-196A3E76B29C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8123A3-066A-4789-86C8-F9C55C769B75}" type="pres">
      <dgm:prSet presAssocID="{743E70B7-5775-48E5-A241-196A3E76B29C}" presName="hierChild4" presStyleCnt="0"/>
      <dgm:spPr/>
    </dgm:pt>
    <dgm:pt modelId="{A2DED6CA-65F5-42C6-AA90-081D9D301B9B}" type="pres">
      <dgm:prSet presAssocID="{743E70B7-5775-48E5-A241-196A3E76B29C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1" custScaleY="75000" custLinFactNeighborY="-13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1E7DA089-25A8-4CB6-BD86-3DAA482D0CA6}" type="pres">
      <dgm:prSet presAssocID="{6C51B58D-D4A0-47A9-B257-007EDE248569}" presName="hierChild3" presStyleCnt="0"/>
      <dgm:spPr/>
    </dgm:pt>
    <dgm:pt modelId="{212A3A0C-DC77-44F1-8F9C-7BED80916C00}" type="pres">
      <dgm:prSet presAssocID="{9F098E5D-3EBE-4E0D-BC8C-9214480D74E1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ADFBC13-6437-42E5-8B44-99D84D36C9F1}" type="pres">
      <dgm:prSet presAssocID="{DF3CA2F6-815E-4FE6-8A4A-5804034018D0}" presName="hierRoot3" presStyleCnt="0">
        <dgm:presLayoutVars>
          <dgm:hierBranch val="init"/>
        </dgm:presLayoutVars>
      </dgm:prSet>
      <dgm:spPr/>
    </dgm:pt>
    <dgm:pt modelId="{FF8FB63F-1FBA-421E-A4FB-0C6B3C0406C0}" type="pres">
      <dgm:prSet presAssocID="{DF3CA2F6-815E-4FE6-8A4A-5804034018D0}" presName="rootComposite3" presStyleCnt="0"/>
      <dgm:spPr/>
    </dgm:pt>
    <dgm:pt modelId="{CD84F077-4B79-4404-817C-AA5B3807772B}" type="pres">
      <dgm:prSet presAssocID="{DF3CA2F6-815E-4FE6-8A4A-5804034018D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95B2D-2EC3-4EFE-A5A3-D632E5D1C231}" type="pres">
      <dgm:prSet presAssocID="{DF3CA2F6-815E-4FE6-8A4A-5804034018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B6FC983-E674-478A-9AB7-E4A8353A4BE3}" type="pres">
      <dgm:prSet presAssocID="{DF3CA2F6-815E-4FE6-8A4A-5804034018D0}" presName="hierChild6" presStyleCnt="0"/>
      <dgm:spPr/>
    </dgm:pt>
    <dgm:pt modelId="{BBDD8067-1214-4AF6-8C0D-95F4E751715B}" type="pres">
      <dgm:prSet presAssocID="{DF3CA2F6-815E-4FE6-8A4A-5804034018D0}" presName="hierChild7" presStyleCnt="0"/>
      <dgm:spPr/>
    </dgm:pt>
  </dgm:ptLst>
  <dgm:cxnLst>
    <dgm:cxn modelId="{4B562870-10AB-478C-8DCC-814901AA188E}" type="presOf" srcId="{287B5478-68E1-4033-9963-8700FB0318F8}" destId="{CEAB4CD6-FCCF-4C77-BC0F-B95D97A5792F}" srcOrd="0" destOrd="0" presId="urn:microsoft.com/office/officeart/2005/8/layout/orgChart1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52238E74-933D-42E8-A20C-3733A173FBE8}" srcId="{6C51B58D-D4A0-47A9-B257-007EDE248569}" destId="{AAF2262E-6100-4FDE-BB0E-F0C472DBFA4E}" srcOrd="2" destOrd="0" parTransId="{E1B0D9F5-AE4A-42F3-B00A-BD4FE0511DEF}" sibTransId="{7C4138A1-AF12-4DDF-8CC9-6CA6E2CD7A00}"/>
    <dgm:cxn modelId="{C44F6060-B16A-4399-ACE1-A8CF247EDC40}" type="presOf" srcId="{9F098E5D-3EBE-4E0D-BC8C-9214480D74E1}" destId="{212A3A0C-DC77-44F1-8F9C-7BED80916C00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350FF9A8-81A9-48D3-8BCC-A7D55941C040}" srcId="{6C51B58D-D4A0-47A9-B257-007EDE248569}" destId="{DF3CA2F6-815E-4FE6-8A4A-5804034018D0}" srcOrd="0" destOrd="0" parTransId="{9F098E5D-3EBE-4E0D-BC8C-9214480D74E1}" sibTransId="{9920D954-0888-42D3-AA53-7814E74C7E50}"/>
    <dgm:cxn modelId="{8E51E704-88A0-41DD-ACBA-932F63507E92}" type="presOf" srcId="{0A072DA6-5AF0-4BCB-8B90-F1736D66815F}" destId="{2C9FB3DC-29D6-4967-BDC9-2FDB60A94135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CA2DDB41-FF6B-4EBC-B8B7-1CDC06AA66FD}" type="presOf" srcId="{DF3CA2F6-815E-4FE6-8A4A-5804034018D0}" destId="{58095B2D-2EC3-4EFE-A5A3-D632E5D1C231}" srcOrd="1" destOrd="0" presId="urn:microsoft.com/office/officeart/2005/8/layout/orgChart1"/>
    <dgm:cxn modelId="{2F74A55C-B29F-4C35-BD36-4EA3B39E95C2}" type="presOf" srcId="{E71C7521-1FAB-45C8-8E3D-D8B257945CB8}" destId="{9AF38300-5A6C-4453-90E7-F1B164BF52EB}" srcOrd="0" destOrd="0" presId="urn:microsoft.com/office/officeart/2005/8/layout/orgChart1"/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AB4C3557-B964-47E7-9F02-F3CFFEC15160}" type="presOf" srcId="{5D2773EF-1B2A-47CD-BA47-71BAD7595D2D}" destId="{7E753263-7D50-49CD-BEDD-73F128F2A6FE}" srcOrd="0" destOrd="0" presId="urn:microsoft.com/office/officeart/2005/8/layout/orgChart1"/>
    <dgm:cxn modelId="{F07E88C5-E83B-4060-81FC-1B3252FA96A6}" type="presOf" srcId="{FB0A23D9-1DA9-4376-B800-BE3231EE3821}" destId="{6A4FF39E-831F-4973-8B76-466AAFB63FEB}" srcOrd="0" destOrd="0" presId="urn:microsoft.com/office/officeart/2005/8/layout/orgChart1"/>
    <dgm:cxn modelId="{92E883A7-81DF-4DEF-8AEF-20260AAE65F6}" type="presOf" srcId="{E71C7521-1FAB-45C8-8E3D-D8B257945CB8}" destId="{FED9DA17-2805-4B0C-BE52-64AE58AA58ED}" srcOrd="1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D112961C-3E78-4BDF-BA6B-B22184DB6B28}" type="presOf" srcId="{743E70B7-5775-48E5-A241-196A3E76B29C}" destId="{DF381210-C1E1-4D46-95C4-9BB8D69B57A1}" srcOrd="0" destOrd="0" presId="urn:microsoft.com/office/officeart/2005/8/layout/orgChart1"/>
    <dgm:cxn modelId="{B1023794-4CD1-4996-B9AA-5FDBEB7EECC1}" srcId="{287B5478-68E1-4033-9963-8700FB0318F8}" destId="{E71C7521-1FAB-45C8-8E3D-D8B257945CB8}" srcOrd="0" destOrd="0" parTransId="{2FD1AFC4-7D43-4C49-AEB1-87CE87455A7C}" sibTransId="{01A63EFD-1609-4677-BBAD-5AD945D69C55}"/>
    <dgm:cxn modelId="{B169205D-A777-4E17-A4A3-4067B9A0A484}" srcId="{AAF2262E-6100-4FDE-BB0E-F0C472DBFA4E}" destId="{743E70B7-5775-48E5-A241-196A3E76B29C}" srcOrd="2" destOrd="0" parTransId="{44F0FACA-6C28-4237-AF83-0F7D9FCD974A}" sibTransId="{DBA9C526-5BE6-44EA-B553-D1006E13C0B7}"/>
    <dgm:cxn modelId="{079BBD20-676A-437C-83F2-9D35AF23325E}" srcId="{6C51B58D-D4A0-47A9-B257-007EDE248569}" destId="{287B5478-68E1-4033-9963-8700FB0318F8}" srcOrd="1" destOrd="0" parTransId="{D31E5B73-0DF2-4521-88AA-DFB881217427}" sibTransId="{AC058B7D-0C9A-4C9D-8107-8AB14438F9D3}"/>
    <dgm:cxn modelId="{535DD308-8F07-42B1-9B61-083043278564}" type="presOf" srcId="{2FD1AFC4-7D43-4C49-AEB1-87CE87455A7C}" destId="{4BB233B2-C73C-4FF0-AE9C-00F975C51BA3}" srcOrd="0" destOrd="0" presId="urn:microsoft.com/office/officeart/2005/8/layout/orgChart1"/>
    <dgm:cxn modelId="{A75E77BA-10C3-4751-A434-260D9D21668B}" type="presOf" srcId="{F826911F-D9B8-4DBA-8A93-761C47A44510}" destId="{C2EFB802-A377-4233-AA29-81AB345C6B33}" srcOrd="0" destOrd="0" presId="urn:microsoft.com/office/officeart/2005/8/layout/orgChart1"/>
    <dgm:cxn modelId="{6F5E2DF2-83E0-4E1A-9902-099A783A9F52}" type="presOf" srcId="{5D2773EF-1B2A-47CD-BA47-71BAD7595D2D}" destId="{4D5DEA7E-A625-46D6-AE4F-506DB633E7C4}" srcOrd="1" destOrd="0" presId="urn:microsoft.com/office/officeart/2005/8/layout/orgChart1"/>
    <dgm:cxn modelId="{959FA2EB-0279-4B51-9782-73C1856D9D05}" type="presOf" srcId="{0A072DA6-5AF0-4BCB-8B90-F1736D66815F}" destId="{B5610BDA-A41F-4E1E-9DFB-A06C073470E2}" srcOrd="0" destOrd="0" presId="urn:microsoft.com/office/officeart/2005/8/layout/orgChart1"/>
    <dgm:cxn modelId="{FB5F55A8-4244-4CCF-99AD-56CD38FA9E7F}" srcId="{AAF2262E-6100-4FDE-BB0E-F0C472DBFA4E}" destId="{0A072DA6-5AF0-4BCB-8B90-F1736D66815F}" srcOrd="1" destOrd="0" parTransId="{8060AAF4-83F9-4294-81D2-F8B724C03EAB}" sibTransId="{E40E2981-2AA2-4755-9E55-B83CD1598228}"/>
    <dgm:cxn modelId="{C70C36A7-1424-4564-BBAF-6ADAFBF2B027}" type="presOf" srcId="{743E70B7-5775-48E5-A241-196A3E76B29C}" destId="{B0D9712C-CCD5-4890-A5A1-89E656B73062}" srcOrd="1" destOrd="0" presId="urn:microsoft.com/office/officeart/2005/8/layout/orgChart1"/>
    <dgm:cxn modelId="{E38384CD-A0A5-4048-B8C0-9F20202D64E0}" type="presOf" srcId="{287B5478-68E1-4033-9963-8700FB0318F8}" destId="{2EE29058-8670-4F9E-80D2-F06E3931B881}" srcOrd="1" destOrd="0" presId="urn:microsoft.com/office/officeart/2005/8/layout/orgChart1"/>
    <dgm:cxn modelId="{CC79452C-742A-40E5-8157-92818C73CF8C}" type="presOf" srcId="{DF3CA2F6-815E-4FE6-8A4A-5804034018D0}" destId="{CD84F077-4B79-4404-817C-AA5B3807772B}" srcOrd="0" destOrd="0" presId="urn:microsoft.com/office/officeart/2005/8/layout/orgChart1"/>
    <dgm:cxn modelId="{5D515AF1-CC50-4CBF-BBCA-B53E5A60C1CE}" type="presOf" srcId="{8060AAF4-83F9-4294-81D2-F8B724C03EAB}" destId="{104FE55B-CC4B-408D-8C0F-78F17312303D}" srcOrd="0" destOrd="0" presId="urn:microsoft.com/office/officeart/2005/8/layout/orgChart1"/>
    <dgm:cxn modelId="{1230E0BA-742B-4564-9B8A-03E968C416BB}" type="presOf" srcId="{D31E5B73-0DF2-4521-88AA-DFB881217427}" destId="{966F4870-9265-4012-BCE3-B0CA79EDD267}" srcOrd="0" destOrd="0" presId="urn:microsoft.com/office/officeart/2005/8/layout/orgChart1"/>
    <dgm:cxn modelId="{BB75EA35-0BBC-4853-8A06-E9FA4731130A}" type="presOf" srcId="{3CB570F8-0B5B-4F83-A820-A00640E54356}" destId="{A997EA5B-AF49-45CB-816F-7569910478D5}" srcOrd="1" destOrd="0" presId="urn:microsoft.com/office/officeart/2005/8/layout/orgChart1"/>
    <dgm:cxn modelId="{AAF4FBEC-D8EC-4CFC-953F-8C46F52DE715}" type="presOf" srcId="{3CB570F8-0B5B-4F83-A820-A00640E54356}" destId="{FC8C8F70-5472-42FA-8C5B-C717C772BA49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8867CF33-A24A-4DA8-B923-457C9D694824}" srcId="{287B5478-68E1-4033-9963-8700FB0318F8}" destId="{3CB570F8-0B5B-4F83-A820-A00640E54356}" srcOrd="1" destOrd="0" parTransId="{FB0A23D9-1DA9-4376-B800-BE3231EE3821}" sibTransId="{FA95618C-4AAE-4EF0-80B9-9F92DAB16FE9}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4955477F-873A-47C0-BB20-3FD24C21E5F3}" srcId="{3CB570F8-0B5B-4F83-A820-A00640E54356}" destId="{5D2773EF-1B2A-47CD-BA47-71BAD7595D2D}" srcOrd="0" destOrd="0" parTransId="{F826911F-D9B8-4DBA-8A93-761C47A44510}" sibTransId="{725DC02D-34DE-445C-95AC-FBA2D17587CF}"/>
    <dgm:cxn modelId="{2E7E914F-225A-42A4-98AE-E8A8BB72E163}" type="presOf" srcId="{44F0FACA-6C28-4237-AF83-0F7D9FCD974A}" destId="{4F0B18A6-69A1-4492-8F71-9D14F34A9482}" srcOrd="0" destOrd="0" presId="urn:microsoft.com/office/officeart/2005/8/layout/orgChart1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782D5FE5-8158-4F2A-A697-50ACF7A159AE}" type="presParOf" srcId="{846B1778-6376-4F42-BACD-C39FD3EF0F38}" destId="{966F4870-9265-4012-BCE3-B0CA79EDD267}" srcOrd="0" destOrd="0" presId="urn:microsoft.com/office/officeart/2005/8/layout/orgChart1"/>
    <dgm:cxn modelId="{C253F09F-0557-441E-96E7-C601D0A83121}" type="presParOf" srcId="{846B1778-6376-4F42-BACD-C39FD3EF0F38}" destId="{F3FCFD3A-60E3-4AFB-9607-836D208EE7AB}" srcOrd="1" destOrd="0" presId="urn:microsoft.com/office/officeart/2005/8/layout/orgChart1"/>
    <dgm:cxn modelId="{0A7D1E1E-028E-450C-8EF2-36B214FAEB42}" type="presParOf" srcId="{F3FCFD3A-60E3-4AFB-9607-836D208EE7AB}" destId="{22C70A5D-B237-49A8-9854-EFA3CAA4E337}" srcOrd="0" destOrd="0" presId="urn:microsoft.com/office/officeart/2005/8/layout/orgChart1"/>
    <dgm:cxn modelId="{94485F9A-17E7-4E2C-B0A3-116747976407}" type="presParOf" srcId="{22C70A5D-B237-49A8-9854-EFA3CAA4E337}" destId="{CEAB4CD6-FCCF-4C77-BC0F-B95D97A5792F}" srcOrd="0" destOrd="0" presId="urn:microsoft.com/office/officeart/2005/8/layout/orgChart1"/>
    <dgm:cxn modelId="{0C50F786-01BD-40D2-9FA5-5A4140D52A4D}" type="presParOf" srcId="{22C70A5D-B237-49A8-9854-EFA3CAA4E337}" destId="{2EE29058-8670-4F9E-80D2-F06E3931B881}" srcOrd="1" destOrd="0" presId="urn:microsoft.com/office/officeart/2005/8/layout/orgChart1"/>
    <dgm:cxn modelId="{17A9E728-B044-4257-BC4F-F19F0F11EB74}" type="presParOf" srcId="{F3FCFD3A-60E3-4AFB-9607-836D208EE7AB}" destId="{D925C43F-C5AC-458C-B98E-ED3028CF5B01}" srcOrd="1" destOrd="0" presId="urn:microsoft.com/office/officeart/2005/8/layout/orgChart1"/>
    <dgm:cxn modelId="{24AEA154-1587-496B-A833-6E78383DC02E}" type="presParOf" srcId="{D925C43F-C5AC-458C-B98E-ED3028CF5B01}" destId="{4BB233B2-C73C-4FF0-AE9C-00F975C51BA3}" srcOrd="0" destOrd="0" presId="urn:microsoft.com/office/officeart/2005/8/layout/orgChart1"/>
    <dgm:cxn modelId="{4205F84F-634C-4182-8CF2-FE1F668172DD}" type="presParOf" srcId="{D925C43F-C5AC-458C-B98E-ED3028CF5B01}" destId="{94C3C2F2-939F-4442-98A3-53EC0791E7D6}" srcOrd="1" destOrd="0" presId="urn:microsoft.com/office/officeart/2005/8/layout/orgChart1"/>
    <dgm:cxn modelId="{97F13E5A-AA48-4EAF-B8C6-DFA155DF50AC}" type="presParOf" srcId="{94C3C2F2-939F-4442-98A3-53EC0791E7D6}" destId="{940E902B-C9B8-4A48-81DF-02031A3488B4}" srcOrd="0" destOrd="0" presId="urn:microsoft.com/office/officeart/2005/8/layout/orgChart1"/>
    <dgm:cxn modelId="{52916D8A-DD7F-423A-864B-8F6A8DE389BC}" type="presParOf" srcId="{940E902B-C9B8-4A48-81DF-02031A3488B4}" destId="{9AF38300-5A6C-4453-90E7-F1B164BF52EB}" srcOrd="0" destOrd="0" presId="urn:microsoft.com/office/officeart/2005/8/layout/orgChart1"/>
    <dgm:cxn modelId="{A9E669C5-A61F-4FD2-B79B-272682D1F236}" type="presParOf" srcId="{940E902B-C9B8-4A48-81DF-02031A3488B4}" destId="{FED9DA17-2805-4B0C-BE52-64AE58AA58ED}" srcOrd="1" destOrd="0" presId="urn:microsoft.com/office/officeart/2005/8/layout/orgChart1"/>
    <dgm:cxn modelId="{5906D611-3527-4C74-B7CA-1CA6976B63ED}" type="presParOf" srcId="{94C3C2F2-939F-4442-98A3-53EC0791E7D6}" destId="{A1C47750-2B26-4182-BD21-511776A99A89}" srcOrd="1" destOrd="0" presId="urn:microsoft.com/office/officeart/2005/8/layout/orgChart1"/>
    <dgm:cxn modelId="{34B4464E-28D5-402D-8979-C314C3C405D6}" type="presParOf" srcId="{94C3C2F2-939F-4442-98A3-53EC0791E7D6}" destId="{EFEDD55F-D40F-4DBB-BCD6-2B702E4CE7B9}" srcOrd="2" destOrd="0" presId="urn:microsoft.com/office/officeart/2005/8/layout/orgChart1"/>
    <dgm:cxn modelId="{5A8E5F04-C40B-4928-8D6A-FAB4916CAC37}" type="presParOf" srcId="{D925C43F-C5AC-458C-B98E-ED3028CF5B01}" destId="{6A4FF39E-831F-4973-8B76-466AAFB63FEB}" srcOrd="2" destOrd="0" presId="urn:microsoft.com/office/officeart/2005/8/layout/orgChart1"/>
    <dgm:cxn modelId="{2051D26E-D13A-4198-8C4E-C0B2F2E31FC3}" type="presParOf" srcId="{D925C43F-C5AC-458C-B98E-ED3028CF5B01}" destId="{6F714B8D-0713-435F-A2D4-F21AF44FCD55}" srcOrd="3" destOrd="0" presId="urn:microsoft.com/office/officeart/2005/8/layout/orgChart1"/>
    <dgm:cxn modelId="{BE6FE396-C870-4397-968A-3894F66F946D}" type="presParOf" srcId="{6F714B8D-0713-435F-A2D4-F21AF44FCD55}" destId="{6C44D06F-5167-4D30-82DE-64AE3DD22153}" srcOrd="0" destOrd="0" presId="urn:microsoft.com/office/officeart/2005/8/layout/orgChart1"/>
    <dgm:cxn modelId="{E1CE8CCA-93E9-4E78-911B-2A744B8E8B05}" type="presParOf" srcId="{6C44D06F-5167-4D30-82DE-64AE3DD22153}" destId="{FC8C8F70-5472-42FA-8C5B-C717C772BA49}" srcOrd="0" destOrd="0" presId="urn:microsoft.com/office/officeart/2005/8/layout/orgChart1"/>
    <dgm:cxn modelId="{C33ED4C8-F377-4593-A6CF-8798519F164E}" type="presParOf" srcId="{6C44D06F-5167-4D30-82DE-64AE3DD22153}" destId="{A997EA5B-AF49-45CB-816F-7569910478D5}" srcOrd="1" destOrd="0" presId="urn:microsoft.com/office/officeart/2005/8/layout/orgChart1"/>
    <dgm:cxn modelId="{5494029F-0CA0-4E16-80C0-69E6DEA3019F}" type="presParOf" srcId="{6F714B8D-0713-435F-A2D4-F21AF44FCD55}" destId="{AF5821F6-8A21-4E65-AB52-31B2DAB460DA}" srcOrd="1" destOrd="0" presId="urn:microsoft.com/office/officeart/2005/8/layout/orgChart1"/>
    <dgm:cxn modelId="{7C755B0C-A40B-4A47-AF26-9175C01783CF}" type="presParOf" srcId="{AF5821F6-8A21-4E65-AB52-31B2DAB460DA}" destId="{C2EFB802-A377-4233-AA29-81AB345C6B33}" srcOrd="0" destOrd="0" presId="urn:microsoft.com/office/officeart/2005/8/layout/orgChart1"/>
    <dgm:cxn modelId="{0027AB3E-FE9B-4E1E-B571-3233C599FDE2}" type="presParOf" srcId="{AF5821F6-8A21-4E65-AB52-31B2DAB460DA}" destId="{810F5405-9288-40A3-B10F-7331BB102F4A}" srcOrd="1" destOrd="0" presId="urn:microsoft.com/office/officeart/2005/8/layout/orgChart1"/>
    <dgm:cxn modelId="{24C457A3-F4E7-4FF8-AD6D-37C8DBDB4E59}" type="presParOf" srcId="{810F5405-9288-40A3-B10F-7331BB102F4A}" destId="{11157BF0-21A1-473D-9482-EE4F873277CA}" srcOrd="0" destOrd="0" presId="urn:microsoft.com/office/officeart/2005/8/layout/orgChart1"/>
    <dgm:cxn modelId="{4C4C9716-701C-437B-B8E1-673BBDB2F39B}" type="presParOf" srcId="{11157BF0-21A1-473D-9482-EE4F873277CA}" destId="{7E753263-7D50-49CD-BEDD-73F128F2A6FE}" srcOrd="0" destOrd="0" presId="urn:microsoft.com/office/officeart/2005/8/layout/orgChart1"/>
    <dgm:cxn modelId="{EBC4BA8F-6999-472F-A238-1FB5F9AD2B6A}" type="presParOf" srcId="{11157BF0-21A1-473D-9482-EE4F873277CA}" destId="{4D5DEA7E-A625-46D6-AE4F-506DB633E7C4}" srcOrd="1" destOrd="0" presId="urn:microsoft.com/office/officeart/2005/8/layout/orgChart1"/>
    <dgm:cxn modelId="{44824158-F77B-443B-A898-4517FC8C25B0}" type="presParOf" srcId="{810F5405-9288-40A3-B10F-7331BB102F4A}" destId="{938BFD36-320E-4F73-8E02-CA20DC70FD29}" srcOrd="1" destOrd="0" presId="urn:microsoft.com/office/officeart/2005/8/layout/orgChart1"/>
    <dgm:cxn modelId="{CA2D952F-F5B0-473A-967E-DD26F671ADF2}" type="presParOf" srcId="{810F5405-9288-40A3-B10F-7331BB102F4A}" destId="{3CDC0D3D-8CED-44BD-A89A-955ECEC6D161}" srcOrd="2" destOrd="0" presId="urn:microsoft.com/office/officeart/2005/8/layout/orgChart1"/>
    <dgm:cxn modelId="{B83FAEAB-5D35-4425-8C94-48E1068B8848}" type="presParOf" srcId="{6F714B8D-0713-435F-A2D4-F21AF44FCD55}" destId="{EA8DDBFB-D0B0-409E-85E3-AB17E9E9A86C}" srcOrd="2" destOrd="0" presId="urn:microsoft.com/office/officeart/2005/8/layout/orgChart1"/>
    <dgm:cxn modelId="{5EAD8BA5-3C94-4679-BC5F-ECD3B4A3DC41}" type="presParOf" srcId="{F3FCFD3A-60E3-4AFB-9607-836D208EE7AB}" destId="{375392AC-0D87-4D18-A209-942EDC58F367}" srcOrd="2" destOrd="0" presId="urn:microsoft.com/office/officeart/2005/8/layout/orgChart1"/>
    <dgm:cxn modelId="{EBC70505-1602-48B9-84C1-5DECB5FF2BEB}" type="presParOf" srcId="{846B1778-6376-4F42-BACD-C39FD3EF0F38}" destId="{50E1319E-7F7B-47FD-87A0-B66D0D319D4A}" srcOrd="2" destOrd="0" presId="urn:microsoft.com/office/officeart/2005/8/layout/orgChart1"/>
    <dgm:cxn modelId="{56BFF04D-7573-46F7-AB0A-8E50D978B300}" type="presParOf" srcId="{846B1778-6376-4F42-BACD-C39FD3EF0F38}" destId="{2428FCE9-A68F-4B36-B0D4-0317804FF08A}" srcOrd="3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9C56B48A-7076-40FE-8B88-C989190EA236}" type="presParOf" srcId="{AA1A5C93-649C-454E-BA71-6DE7FAA8FFEC}" destId="{104FE55B-CC4B-408D-8C0F-78F17312303D}" srcOrd="0" destOrd="0" presId="urn:microsoft.com/office/officeart/2005/8/layout/orgChart1"/>
    <dgm:cxn modelId="{099ED68E-EF40-4405-AD8E-1DF3D834DFCD}" type="presParOf" srcId="{AA1A5C93-649C-454E-BA71-6DE7FAA8FFEC}" destId="{E42517D7-2AE9-4A23-98D8-C9C44F3E2058}" srcOrd="1" destOrd="0" presId="urn:microsoft.com/office/officeart/2005/8/layout/orgChart1"/>
    <dgm:cxn modelId="{E54A2A9D-0D0E-4551-99B0-AFC3F39F77B3}" type="presParOf" srcId="{E42517D7-2AE9-4A23-98D8-C9C44F3E2058}" destId="{2F422EB1-E5D2-4B39-A094-9D269AE1B06F}" srcOrd="0" destOrd="0" presId="urn:microsoft.com/office/officeart/2005/8/layout/orgChart1"/>
    <dgm:cxn modelId="{07A8EC2D-CB5E-4D9F-A231-95B674F6F95F}" type="presParOf" srcId="{2F422EB1-E5D2-4B39-A094-9D269AE1B06F}" destId="{B5610BDA-A41F-4E1E-9DFB-A06C073470E2}" srcOrd="0" destOrd="0" presId="urn:microsoft.com/office/officeart/2005/8/layout/orgChart1"/>
    <dgm:cxn modelId="{BEBB2E9E-9B07-4F2C-9200-B94A99BCFB60}" type="presParOf" srcId="{2F422EB1-E5D2-4B39-A094-9D269AE1B06F}" destId="{2C9FB3DC-29D6-4967-BDC9-2FDB60A94135}" srcOrd="1" destOrd="0" presId="urn:microsoft.com/office/officeart/2005/8/layout/orgChart1"/>
    <dgm:cxn modelId="{DE4BE5E9-38B8-40C0-94F3-2BCEBC13F56B}" type="presParOf" srcId="{E42517D7-2AE9-4A23-98D8-C9C44F3E2058}" destId="{FB029783-5090-4380-A6C8-535B070C3794}" srcOrd="1" destOrd="0" presId="urn:microsoft.com/office/officeart/2005/8/layout/orgChart1"/>
    <dgm:cxn modelId="{AD8754B3-5ACA-4DED-B6B1-A7C3B42D92DC}" type="presParOf" srcId="{E42517D7-2AE9-4A23-98D8-C9C44F3E2058}" destId="{6FF10C1C-E9CE-4671-B0D7-348F7C66D73F}" srcOrd="2" destOrd="0" presId="urn:microsoft.com/office/officeart/2005/8/layout/orgChart1"/>
    <dgm:cxn modelId="{E19EBD69-23B4-4528-A09B-ABDB66CF9FED}" type="presParOf" srcId="{AA1A5C93-649C-454E-BA71-6DE7FAA8FFEC}" destId="{4F0B18A6-69A1-4492-8F71-9D14F34A9482}" srcOrd="2" destOrd="0" presId="urn:microsoft.com/office/officeart/2005/8/layout/orgChart1"/>
    <dgm:cxn modelId="{6FE65842-6248-4F85-9D5A-F0F60B5CC01E}" type="presParOf" srcId="{AA1A5C93-649C-454E-BA71-6DE7FAA8FFEC}" destId="{734AC690-7D07-4FF8-AC20-820DFAFA93EF}" srcOrd="3" destOrd="0" presId="urn:microsoft.com/office/officeart/2005/8/layout/orgChart1"/>
    <dgm:cxn modelId="{17E57B77-2F88-4434-BEAE-9394D0C12312}" type="presParOf" srcId="{734AC690-7D07-4FF8-AC20-820DFAFA93EF}" destId="{61F37B59-A360-4EF5-BCF1-E15AFAD9EB3C}" srcOrd="0" destOrd="0" presId="urn:microsoft.com/office/officeart/2005/8/layout/orgChart1"/>
    <dgm:cxn modelId="{653D8370-1B87-4486-82E9-B3E87EFCF8C3}" type="presParOf" srcId="{61F37B59-A360-4EF5-BCF1-E15AFAD9EB3C}" destId="{DF381210-C1E1-4D46-95C4-9BB8D69B57A1}" srcOrd="0" destOrd="0" presId="urn:microsoft.com/office/officeart/2005/8/layout/orgChart1"/>
    <dgm:cxn modelId="{B41FE6AB-EE16-4A8B-BA8B-B3F50B3E93D7}" type="presParOf" srcId="{61F37B59-A360-4EF5-BCF1-E15AFAD9EB3C}" destId="{B0D9712C-CCD5-4890-A5A1-89E656B73062}" srcOrd="1" destOrd="0" presId="urn:microsoft.com/office/officeart/2005/8/layout/orgChart1"/>
    <dgm:cxn modelId="{CE2B8DCE-A8DF-451B-A81D-89E05757A105}" type="presParOf" srcId="{734AC690-7D07-4FF8-AC20-820DFAFA93EF}" destId="{EF8123A3-066A-4789-86C8-F9C55C769B75}" srcOrd="1" destOrd="0" presId="urn:microsoft.com/office/officeart/2005/8/layout/orgChart1"/>
    <dgm:cxn modelId="{6AAB4535-6E49-4121-9275-0215BA14CF39}" type="presParOf" srcId="{734AC690-7D07-4FF8-AC20-820DFAFA93EF}" destId="{A2DED6CA-65F5-42C6-AA90-081D9D301B9B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  <dgm:cxn modelId="{DC0EB07E-F2B8-452B-A85A-5023170613E9}" type="presParOf" srcId="{1E7DA089-25A8-4CB6-BD86-3DAA482D0CA6}" destId="{212A3A0C-DC77-44F1-8F9C-7BED80916C00}" srcOrd="0" destOrd="0" presId="urn:microsoft.com/office/officeart/2005/8/layout/orgChart1"/>
    <dgm:cxn modelId="{1EE62AF7-A0FE-4F1D-BE5E-40C205D44E86}" type="presParOf" srcId="{1E7DA089-25A8-4CB6-BD86-3DAA482D0CA6}" destId="{AADFBC13-6437-42E5-8B44-99D84D36C9F1}" srcOrd="1" destOrd="0" presId="urn:microsoft.com/office/officeart/2005/8/layout/orgChart1"/>
    <dgm:cxn modelId="{E4F0B845-273D-477B-98B8-42A830FD77E9}" type="presParOf" srcId="{AADFBC13-6437-42E5-8B44-99D84D36C9F1}" destId="{FF8FB63F-1FBA-421E-A4FB-0C6B3C0406C0}" srcOrd="0" destOrd="0" presId="urn:microsoft.com/office/officeart/2005/8/layout/orgChart1"/>
    <dgm:cxn modelId="{FD31CBBD-587B-4CFF-B9C8-EC2D83F4232C}" type="presParOf" srcId="{FF8FB63F-1FBA-421E-A4FB-0C6B3C0406C0}" destId="{CD84F077-4B79-4404-817C-AA5B3807772B}" srcOrd="0" destOrd="0" presId="urn:microsoft.com/office/officeart/2005/8/layout/orgChart1"/>
    <dgm:cxn modelId="{757E214F-7578-452F-9364-BA5BB691D315}" type="presParOf" srcId="{FF8FB63F-1FBA-421E-A4FB-0C6B3C0406C0}" destId="{58095B2D-2EC3-4EFE-A5A3-D632E5D1C231}" srcOrd="1" destOrd="0" presId="urn:microsoft.com/office/officeart/2005/8/layout/orgChart1"/>
    <dgm:cxn modelId="{5D11790C-4FFA-469E-A95B-7DC1860F0BBA}" type="presParOf" srcId="{AADFBC13-6437-42E5-8B44-99D84D36C9F1}" destId="{AB6FC983-E674-478A-9AB7-E4A8353A4BE3}" srcOrd="1" destOrd="0" presId="urn:microsoft.com/office/officeart/2005/8/layout/orgChart1"/>
    <dgm:cxn modelId="{FD3A42E2-F7E8-480C-98E4-4577E56C8BDB}" type="presParOf" srcId="{AADFBC13-6437-42E5-8B44-99D84D36C9F1}" destId="{BBDD8067-1214-4AF6-8C0D-95F4E75171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  <a:endParaRPr lang="es-ES" sz="1200" dirty="0"/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  <a:endParaRPr lang="es-ES" sz="1200" dirty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E5EA4E6E-83A0-4ADA-A2AD-A08E66933B54}">
      <dgm:prSet phldrT="[Texto]" custT="1"/>
      <dgm:spPr/>
      <dgm:t>
        <a:bodyPr/>
        <a:lstStyle/>
        <a:p>
          <a:r>
            <a:rPr lang="es-ES" sz="1200" dirty="0" smtClean="0"/>
            <a:t>Coordinador(a) de Salud Bucal </a:t>
          </a:r>
        </a:p>
        <a:p>
          <a:r>
            <a:rPr lang="es-ES" sz="1200" dirty="0" smtClean="0"/>
            <a:t>Vacante</a:t>
          </a:r>
        </a:p>
      </dgm:t>
    </dgm:pt>
    <dgm:pt modelId="{2A2AA59D-45BD-4679-8716-416BE3CA26B7}" type="parTrans" cxnId="{7E6F2F9F-41F8-4FD7-AB95-43A0C7539A4B}">
      <dgm:prSet/>
      <dgm:spPr/>
      <dgm:t>
        <a:bodyPr/>
        <a:lstStyle/>
        <a:p>
          <a:endParaRPr lang="es-ES" sz="1200"/>
        </a:p>
      </dgm:t>
    </dgm:pt>
    <dgm:pt modelId="{F0EFC1E0-FD66-4A5B-8205-7BD3088C1C13}" type="sibTrans" cxnId="{7E6F2F9F-41F8-4FD7-AB95-43A0C7539A4B}">
      <dgm:prSet/>
      <dgm:spPr/>
      <dgm:t>
        <a:bodyPr/>
        <a:lstStyle/>
        <a:p>
          <a:endParaRPr lang="es-ES" sz="1200"/>
        </a:p>
      </dgm:t>
    </dgm:pt>
    <dgm:pt modelId="{EDE62284-528D-4BD4-B07A-531AD9B4CA6E}" type="asst">
      <dgm:prSet custT="1"/>
      <dgm:spPr/>
      <dgm:t>
        <a:bodyPr/>
        <a:lstStyle/>
        <a:p>
          <a:r>
            <a:rPr lang="es-ES" sz="1200" dirty="0" smtClean="0"/>
            <a:t>Jefe(a) Administrativo(a)</a:t>
          </a:r>
          <a:endParaRPr lang="es-ES" sz="1200" dirty="0"/>
        </a:p>
      </dgm:t>
    </dgm:pt>
    <dgm:pt modelId="{F6FE043D-B0CB-4D43-AFFB-CE9F0B16F314}" type="parTrans" cxnId="{D984FE1A-CD2B-492C-B16F-5055C42E52C7}">
      <dgm:prSet/>
      <dgm:spPr/>
      <dgm:t>
        <a:bodyPr/>
        <a:lstStyle/>
        <a:p>
          <a:endParaRPr lang="es-ES" sz="1200"/>
        </a:p>
      </dgm:t>
    </dgm:pt>
    <dgm:pt modelId="{FE7C0231-D927-4941-9A2D-80A63E53CAF5}" type="sibTrans" cxnId="{D984FE1A-CD2B-492C-B16F-5055C42E52C7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E6CA100-D8C7-47B1-9116-432EFAE4BBAA}">
      <dgm:prSet custT="1"/>
      <dgm:spPr/>
      <dgm:t>
        <a:bodyPr/>
        <a:lstStyle/>
        <a:p>
          <a:r>
            <a:rPr lang="es-ES" sz="1200" dirty="0" smtClean="0"/>
            <a:t>Jefe(a) de Brigadas Médicas </a:t>
          </a:r>
        </a:p>
      </dgm:t>
    </dgm:pt>
    <dgm:pt modelId="{B238E5C5-328D-43E0-BBC4-1DD65AFFA55E}" type="parTrans" cxnId="{C00709F5-A8ED-4497-89D8-326AEBCD8C6F}">
      <dgm:prSet/>
      <dgm:spPr/>
      <dgm:t>
        <a:bodyPr/>
        <a:lstStyle/>
        <a:p>
          <a:endParaRPr lang="es-ES" sz="1200"/>
        </a:p>
      </dgm:t>
    </dgm:pt>
    <dgm:pt modelId="{873FE944-6F64-41C8-8407-872C619080B1}" type="sibTrans" cxnId="{C00709F5-A8ED-4497-89D8-326AEBCD8C6F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</a:t>
          </a:r>
          <a:endParaRPr lang="es-ES" sz="1200" dirty="0"/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3112DD71-1D1F-431F-9B86-359CD5641BCE}" type="pres">
      <dgm:prSet presAssocID="{2A2AA59D-45BD-4679-8716-416BE3CA26B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51D168DC-A6C6-4965-9BC9-D27620C287A5}" type="pres">
      <dgm:prSet presAssocID="{E5EA4E6E-83A0-4ADA-A2AD-A08E66933B54}" presName="hierRoot2" presStyleCnt="0">
        <dgm:presLayoutVars>
          <dgm:hierBranch val="init"/>
        </dgm:presLayoutVars>
      </dgm:prSet>
      <dgm:spPr/>
    </dgm:pt>
    <dgm:pt modelId="{33E41C78-7911-4D8F-99CA-C0CF88AD90CF}" type="pres">
      <dgm:prSet presAssocID="{E5EA4E6E-83A0-4ADA-A2AD-A08E66933B54}" presName="rootComposite" presStyleCnt="0"/>
      <dgm:spPr/>
    </dgm:pt>
    <dgm:pt modelId="{988407BE-6B41-4247-B7D5-4E7F12A8E9BA}" type="pres">
      <dgm:prSet presAssocID="{E5EA4E6E-83A0-4ADA-A2AD-A08E66933B54}" presName="rootText" presStyleLbl="node2" presStyleIdx="2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F1F79-407B-4B57-9CCB-5F5CFCD5C5BC}" type="pres">
      <dgm:prSet presAssocID="{E5EA4E6E-83A0-4ADA-A2AD-A08E66933B54}" presName="rootConnector" presStyleLbl="node2" presStyleIdx="2" presStyleCnt="6"/>
      <dgm:spPr/>
      <dgm:t>
        <a:bodyPr/>
        <a:lstStyle/>
        <a:p>
          <a:endParaRPr lang="es-ES"/>
        </a:p>
      </dgm:t>
    </dgm:pt>
    <dgm:pt modelId="{FABDCD80-38F3-446F-A140-091A5F0EE394}" type="pres">
      <dgm:prSet presAssocID="{E5EA4E6E-83A0-4ADA-A2AD-A08E66933B54}" presName="hierChild4" presStyleCnt="0"/>
      <dgm:spPr/>
    </dgm:pt>
    <dgm:pt modelId="{2DABA5C0-E857-4D3C-A430-1C70D775407F}" type="pres">
      <dgm:prSet presAssocID="{E5EA4E6E-83A0-4ADA-A2AD-A08E66933B54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6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6935AB7B-9F01-42ED-BB57-EBB2B6E76D3A}" type="pres">
      <dgm:prSet presAssocID="{B238E5C5-328D-43E0-BBC4-1DD65AFFA55E}" presName="Name37" presStyleLbl="parChTrans1D2" presStyleIdx="4" presStyleCnt="9"/>
      <dgm:spPr/>
      <dgm:t>
        <a:bodyPr/>
        <a:lstStyle/>
        <a:p>
          <a:endParaRPr lang="es-ES"/>
        </a:p>
      </dgm:t>
    </dgm:pt>
    <dgm:pt modelId="{D1B50417-7D71-48A1-A099-41D5923C5EB2}" type="pres">
      <dgm:prSet presAssocID="{CE6CA100-D8C7-47B1-9116-432EFAE4BBAA}" presName="hierRoot2" presStyleCnt="0">
        <dgm:presLayoutVars>
          <dgm:hierBranch val="init"/>
        </dgm:presLayoutVars>
      </dgm:prSet>
      <dgm:spPr/>
    </dgm:pt>
    <dgm:pt modelId="{E7E53488-72E8-41DE-8410-C3465CD5E31A}" type="pres">
      <dgm:prSet presAssocID="{CE6CA100-D8C7-47B1-9116-432EFAE4BBAA}" presName="rootComposite" presStyleCnt="0"/>
      <dgm:spPr/>
    </dgm:pt>
    <dgm:pt modelId="{A15C845A-BFAF-40C7-82FE-1FA7DB403716}" type="pres">
      <dgm:prSet presAssocID="{CE6CA100-D8C7-47B1-9116-432EFAE4BBAA}" presName="rootText" presStyleLbl="node2" presStyleIdx="4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75568-D355-4904-982A-CF26234C8B18}" type="pres">
      <dgm:prSet presAssocID="{CE6CA100-D8C7-47B1-9116-432EFAE4BBAA}" presName="rootConnector" presStyleLbl="node2" presStyleIdx="4" presStyleCnt="6"/>
      <dgm:spPr/>
      <dgm:t>
        <a:bodyPr/>
        <a:lstStyle/>
        <a:p>
          <a:endParaRPr lang="es-ES"/>
        </a:p>
      </dgm:t>
    </dgm:pt>
    <dgm:pt modelId="{68203F54-6E4C-46EB-9E76-1793D0EDD3A6}" type="pres">
      <dgm:prSet presAssocID="{CE6CA100-D8C7-47B1-9116-432EFAE4BBAA}" presName="hierChild4" presStyleCnt="0"/>
      <dgm:spPr/>
    </dgm:pt>
    <dgm:pt modelId="{E367FCC4-3E43-441E-B806-60C02768C867}" type="pres">
      <dgm:prSet presAssocID="{CE6CA100-D8C7-47B1-9116-432EFAE4BBAA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5" presStyleCnt="9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5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5" presStyleCnt="6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066FD403-95AD-456B-8D36-4CE71EB0D5D7}" type="pres">
      <dgm:prSet presAssocID="{F6FE043D-B0CB-4D43-AFFB-CE9F0B16F314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694DE24-3980-4F6C-9883-05D47CE9CC67}" type="pres">
      <dgm:prSet presAssocID="{EDE62284-528D-4BD4-B07A-531AD9B4CA6E}" presName="hierRoot3" presStyleCnt="0">
        <dgm:presLayoutVars>
          <dgm:hierBranch val="init"/>
        </dgm:presLayoutVars>
      </dgm:prSet>
      <dgm:spPr/>
    </dgm:pt>
    <dgm:pt modelId="{CA4A69BB-7EA1-4531-98F1-4BA7BB20C21B}" type="pres">
      <dgm:prSet presAssocID="{EDE62284-528D-4BD4-B07A-531AD9B4CA6E}" presName="rootComposite3" presStyleCnt="0"/>
      <dgm:spPr/>
    </dgm:pt>
    <dgm:pt modelId="{915877B4-1804-4756-B768-C8BAA22C90A5}" type="pres">
      <dgm:prSet presAssocID="{EDE62284-528D-4BD4-B07A-531AD9B4CA6E}" presName="rootText3" presStyleLbl="asst1" presStyleIdx="1" presStyleCnt="3" custScaleX="167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140E2C-B2DD-4F2E-9067-81A1DDFA6DEF}" type="pres">
      <dgm:prSet presAssocID="{EDE62284-528D-4BD4-B07A-531AD9B4CA6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13DFABE-4E57-479A-81C3-5E1BB4F71605}" type="pres">
      <dgm:prSet presAssocID="{EDE62284-528D-4BD4-B07A-531AD9B4CA6E}" presName="hierChild6" presStyleCnt="0"/>
      <dgm:spPr/>
    </dgm:pt>
    <dgm:pt modelId="{9BE423AC-FCA4-4B3E-958F-BED1798D9CD0}" type="pres">
      <dgm:prSet presAssocID="{EDE62284-528D-4BD4-B07A-531AD9B4CA6E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1F51557-CC4A-4F4A-8001-BBBFF7E504BD}" type="presOf" srcId="{F6FE043D-B0CB-4D43-AFFB-CE9F0B16F314}" destId="{066FD403-95AD-456B-8D36-4CE71EB0D5D7}" srcOrd="0" destOrd="0" presId="urn:microsoft.com/office/officeart/2005/8/layout/orgChart1"/>
    <dgm:cxn modelId="{06A75088-DCC8-4E00-A6A1-354DCAF310A8}" srcId="{E09942D3-8D92-4571-939D-F9AE19EE063A}" destId="{A73A9359-F29F-44D1-BED8-0AAAE6261E69}" srcOrd="2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278A1C8-5ADF-4DFF-AF21-D2650470C06C}" srcId="{E09942D3-8D92-4571-939D-F9AE19EE063A}" destId="{C8EE8DCC-B39E-4F5A-9FFB-55AA5BFEA673}" srcOrd="8" destOrd="0" parTransId="{51D614A6-A7C1-449D-9A75-CFC08FA4F025}" sibTransId="{8B7F9AD4-8C04-43CC-AEE6-3A14DE11F27A}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F4D71EB3-93B4-408A-BA88-489BE99E3CBB}" type="presOf" srcId="{2A2AA59D-45BD-4679-8716-416BE3CA26B7}" destId="{3112DD71-1D1F-431F-9B86-359CD5641BCE}" srcOrd="0" destOrd="0" presId="urn:microsoft.com/office/officeart/2005/8/layout/orgChart1"/>
    <dgm:cxn modelId="{ADA81294-E3D5-491E-9DD9-49306AB8190C}" type="presOf" srcId="{CE6CA100-D8C7-47B1-9116-432EFAE4BBAA}" destId="{B5175568-D355-4904-982A-CF26234C8B18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D984FE1A-CD2B-492C-B16F-5055C42E52C7}" srcId="{E09942D3-8D92-4571-939D-F9AE19EE063A}" destId="{EDE62284-528D-4BD4-B07A-531AD9B4CA6E}" srcOrd="1" destOrd="0" parTransId="{F6FE043D-B0CB-4D43-AFFB-CE9F0B16F314}" sibTransId="{FE7C0231-D927-4941-9A2D-80A63E53CAF5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4" destOrd="0" parTransId="{F6C41673-0596-4435-A955-11CA3B0419F0}" sibTransId="{0480834A-5A56-4CFF-A6C8-C14245E99203}"/>
    <dgm:cxn modelId="{7E6F2F9F-41F8-4FD7-AB95-43A0C7539A4B}" srcId="{E09942D3-8D92-4571-939D-F9AE19EE063A}" destId="{E5EA4E6E-83A0-4ADA-A2AD-A08E66933B54}" srcOrd="5" destOrd="0" parTransId="{2A2AA59D-45BD-4679-8716-416BE3CA26B7}" sibTransId="{F0EFC1E0-FD66-4A5B-8205-7BD3088C1C1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B3963C8-11B0-4536-B3D2-96A2CD048B46}" type="presOf" srcId="{EDE62284-528D-4BD4-B07A-531AD9B4CA6E}" destId="{95140E2C-B2DD-4F2E-9067-81A1DDFA6DEF}" srcOrd="1" destOrd="0" presId="urn:microsoft.com/office/officeart/2005/8/layout/orgChart1"/>
    <dgm:cxn modelId="{2C6BF4BC-959D-43C3-B3C5-676A1EB1FCD7}" type="presOf" srcId="{CE6CA100-D8C7-47B1-9116-432EFAE4BBAA}" destId="{A15C845A-BFAF-40C7-82FE-1FA7DB403716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55B982EA-3B3C-4DE6-8BC8-97D3A594D42D}" type="presOf" srcId="{EDE62284-528D-4BD4-B07A-531AD9B4CA6E}" destId="{915877B4-1804-4756-B768-C8BAA22C90A5}" srcOrd="0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47BABE2E-5ED7-4F32-85FA-57E657608879}" type="presOf" srcId="{B238E5C5-328D-43E0-BBC4-1DD65AFFA55E}" destId="{6935AB7B-9F01-42ED-BB57-EBB2B6E76D3A}" srcOrd="0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F0E9E43C-B5BD-4CED-A1DE-6E13BA3ACCF0}" type="presOf" srcId="{E5EA4E6E-83A0-4ADA-A2AD-A08E66933B54}" destId="{DE9F1F79-407B-4B57-9CCB-5F5CFCD5C5BC}" srcOrd="1" destOrd="0" presId="urn:microsoft.com/office/officeart/2005/8/layout/orgChart1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3" destOrd="0" parTransId="{298BFFE0-F177-4185-AAE8-C85021C4A26F}" sibTransId="{8351CCCF-F799-46A6-AD12-89B90B700A87}"/>
    <dgm:cxn modelId="{FC9C594C-AE0B-405B-88F4-83B6C0A4F544}" srcId="{E09942D3-8D92-4571-939D-F9AE19EE063A}" destId="{9BD5A0E8-0EB5-483E-B803-E68DBDAB6B14}" srcOrd="6" destOrd="0" parTransId="{0FC85360-94AF-483F-BAE8-940657D172F4}" sibTransId="{5AC237EB-98A1-4D35-8703-9F1E8A1E6E23}"/>
    <dgm:cxn modelId="{445674EF-C914-4C03-B220-2905DC866A37}" type="presOf" srcId="{E5EA4E6E-83A0-4ADA-A2AD-A08E66933B54}" destId="{988407BE-6B41-4247-B7D5-4E7F12A8E9BA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C00709F5-A8ED-4497-89D8-326AEBCD8C6F}" srcId="{E09942D3-8D92-4571-939D-F9AE19EE063A}" destId="{CE6CA100-D8C7-47B1-9116-432EFAE4BBAA}" srcOrd="7" destOrd="0" parTransId="{B238E5C5-328D-43E0-BBC4-1DD65AFFA55E}" sibTransId="{873FE944-6F64-41C8-8407-872C619080B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4DE3BD14-F344-4CB3-A17B-FF55A8E50247}" type="presParOf" srcId="{8EFE8F77-C5C0-48AA-B8C2-DD712621EB61}" destId="{3112DD71-1D1F-431F-9B86-359CD5641BCE}" srcOrd="4" destOrd="0" presId="urn:microsoft.com/office/officeart/2005/8/layout/orgChart1"/>
    <dgm:cxn modelId="{8A306F69-2A35-4D26-9EA7-761151537124}" type="presParOf" srcId="{8EFE8F77-C5C0-48AA-B8C2-DD712621EB61}" destId="{51D168DC-A6C6-4965-9BC9-D27620C287A5}" srcOrd="5" destOrd="0" presId="urn:microsoft.com/office/officeart/2005/8/layout/orgChart1"/>
    <dgm:cxn modelId="{1FB0B83D-A906-4287-8AFC-5011C2260EB8}" type="presParOf" srcId="{51D168DC-A6C6-4965-9BC9-D27620C287A5}" destId="{33E41C78-7911-4D8F-99CA-C0CF88AD90CF}" srcOrd="0" destOrd="0" presId="urn:microsoft.com/office/officeart/2005/8/layout/orgChart1"/>
    <dgm:cxn modelId="{4C548C5E-77F7-4A64-B9DA-03719BA8D81C}" type="presParOf" srcId="{33E41C78-7911-4D8F-99CA-C0CF88AD90CF}" destId="{988407BE-6B41-4247-B7D5-4E7F12A8E9BA}" srcOrd="0" destOrd="0" presId="urn:microsoft.com/office/officeart/2005/8/layout/orgChart1"/>
    <dgm:cxn modelId="{E2C828E1-ADC1-41E2-AE6D-85965C263444}" type="presParOf" srcId="{33E41C78-7911-4D8F-99CA-C0CF88AD90CF}" destId="{DE9F1F79-407B-4B57-9CCB-5F5CFCD5C5BC}" srcOrd="1" destOrd="0" presId="urn:microsoft.com/office/officeart/2005/8/layout/orgChart1"/>
    <dgm:cxn modelId="{1F31A618-B2C7-426B-A360-5CBE46202562}" type="presParOf" srcId="{51D168DC-A6C6-4965-9BC9-D27620C287A5}" destId="{FABDCD80-38F3-446F-A140-091A5F0EE394}" srcOrd="1" destOrd="0" presId="urn:microsoft.com/office/officeart/2005/8/layout/orgChart1"/>
    <dgm:cxn modelId="{D575BC0F-2AB5-41D3-B74C-F0B8721C2911}" type="presParOf" srcId="{51D168DC-A6C6-4965-9BC9-D27620C287A5}" destId="{2DABA5C0-E857-4D3C-A430-1C70D775407F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9F07D614-96ED-4C8E-A818-C92457B0D353}" type="presParOf" srcId="{8EFE8F77-C5C0-48AA-B8C2-DD712621EB61}" destId="{6935AB7B-9F01-42ED-BB57-EBB2B6E76D3A}" srcOrd="8" destOrd="0" presId="urn:microsoft.com/office/officeart/2005/8/layout/orgChart1"/>
    <dgm:cxn modelId="{A8B1BA9F-3586-4B52-9224-3FD08C6128EE}" type="presParOf" srcId="{8EFE8F77-C5C0-48AA-B8C2-DD712621EB61}" destId="{D1B50417-7D71-48A1-A099-41D5923C5EB2}" srcOrd="9" destOrd="0" presId="urn:microsoft.com/office/officeart/2005/8/layout/orgChart1"/>
    <dgm:cxn modelId="{11E67A9A-A426-4643-AA1C-658751DD557F}" type="presParOf" srcId="{D1B50417-7D71-48A1-A099-41D5923C5EB2}" destId="{E7E53488-72E8-41DE-8410-C3465CD5E31A}" srcOrd="0" destOrd="0" presId="urn:microsoft.com/office/officeart/2005/8/layout/orgChart1"/>
    <dgm:cxn modelId="{956601CD-0FB5-4E14-B8F4-FE3DF7160AAE}" type="presParOf" srcId="{E7E53488-72E8-41DE-8410-C3465CD5E31A}" destId="{A15C845A-BFAF-40C7-82FE-1FA7DB403716}" srcOrd="0" destOrd="0" presId="urn:microsoft.com/office/officeart/2005/8/layout/orgChart1"/>
    <dgm:cxn modelId="{DD87FEC2-2C9A-4A6E-AE37-042807B61314}" type="presParOf" srcId="{E7E53488-72E8-41DE-8410-C3465CD5E31A}" destId="{B5175568-D355-4904-982A-CF26234C8B18}" srcOrd="1" destOrd="0" presId="urn:microsoft.com/office/officeart/2005/8/layout/orgChart1"/>
    <dgm:cxn modelId="{CD5179CE-B224-4891-92F8-7CA4C021C8C8}" type="presParOf" srcId="{D1B50417-7D71-48A1-A099-41D5923C5EB2}" destId="{68203F54-6E4C-46EB-9E76-1793D0EDD3A6}" srcOrd="1" destOrd="0" presId="urn:microsoft.com/office/officeart/2005/8/layout/orgChart1"/>
    <dgm:cxn modelId="{6BCBED04-E1C2-482D-A348-2FB084B890C1}" type="presParOf" srcId="{D1B50417-7D71-48A1-A099-41D5923C5EB2}" destId="{E367FCC4-3E43-441E-B806-60C02768C867}" srcOrd="2" destOrd="0" presId="urn:microsoft.com/office/officeart/2005/8/layout/orgChart1"/>
    <dgm:cxn modelId="{236E26BB-AF7B-4329-B985-85B2DB3AB9E5}" type="presParOf" srcId="{8EFE8F77-C5C0-48AA-B8C2-DD712621EB61}" destId="{8C9924D2-A72A-4BCD-BD31-B749293AFDB6}" srcOrd="10" destOrd="0" presId="urn:microsoft.com/office/officeart/2005/8/layout/orgChart1"/>
    <dgm:cxn modelId="{95B3BE18-240C-44BC-8C86-C4087950AF57}" type="presParOf" srcId="{8EFE8F77-C5C0-48AA-B8C2-DD712621EB61}" destId="{221ED67E-B2C1-4F41-B3ED-8B3D88E011CD}" srcOrd="11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09EE599F-D870-4E77-AA75-5D4A2FE6DA0F}" type="presParOf" srcId="{289EA48A-6C1C-405E-8A93-03D3FB5CE012}" destId="{066FD403-95AD-456B-8D36-4CE71EB0D5D7}" srcOrd="2" destOrd="0" presId="urn:microsoft.com/office/officeart/2005/8/layout/orgChart1"/>
    <dgm:cxn modelId="{F713E4E9-8BFD-41DA-A9F9-C4F404BC21A2}" type="presParOf" srcId="{289EA48A-6C1C-405E-8A93-03D3FB5CE012}" destId="{A694DE24-3980-4F6C-9883-05D47CE9CC67}" srcOrd="3" destOrd="0" presId="urn:microsoft.com/office/officeart/2005/8/layout/orgChart1"/>
    <dgm:cxn modelId="{2DD9BF4D-068A-45EF-B818-7892A53813D5}" type="presParOf" srcId="{A694DE24-3980-4F6C-9883-05D47CE9CC67}" destId="{CA4A69BB-7EA1-4531-98F1-4BA7BB20C21B}" srcOrd="0" destOrd="0" presId="urn:microsoft.com/office/officeart/2005/8/layout/orgChart1"/>
    <dgm:cxn modelId="{5E84A952-45FB-4360-9B63-E3FA136B7A37}" type="presParOf" srcId="{CA4A69BB-7EA1-4531-98F1-4BA7BB20C21B}" destId="{915877B4-1804-4756-B768-C8BAA22C90A5}" srcOrd="0" destOrd="0" presId="urn:microsoft.com/office/officeart/2005/8/layout/orgChart1"/>
    <dgm:cxn modelId="{AF9CD0A7-B79C-47E0-AED4-96FE37D11DAB}" type="presParOf" srcId="{CA4A69BB-7EA1-4531-98F1-4BA7BB20C21B}" destId="{95140E2C-B2DD-4F2E-9067-81A1DDFA6DEF}" srcOrd="1" destOrd="0" presId="urn:microsoft.com/office/officeart/2005/8/layout/orgChart1"/>
    <dgm:cxn modelId="{3A5532A5-FC5F-4648-BA7C-70384D7886A0}" type="presParOf" srcId="{A694DE24-3980-4F6C-9883-05D47CE9CC67}" destId="{C13DFABE-4E57-479A-81C3-5E1BB4F71605}" srcOrd="1" destOrd="0" presId="urn:microsoft.com/office/officeart/2005/8/layout/orgChart1"/>
    <dgm:cxn modelId="{EBB4F87B-5371-4892-B3C2-A1DAFE644CEE}" type="presParOf" srcId="{A694DE24-3980-4F6C-9883-05D47CE9CC67}" destId="{9BE423AC-FCA4-4B3E-958F-BED1798D9CD0}" srcOrd="2" destOrd="0" presId="urn:microsoft.com/office/officeart/2005/8/layout/orgChart1"/>
    <dgm:cxn modelId="{3D4A06FC-D88A-4B48-A744-5DFC3898D05A}" type="presParOf" srcId="{289EA48A-6C1C-405E-8A93-03D3FB5CE012}" destId="{AE6BAEE3-4B7D-4C18-A3B9-FD73CFD2BD0E}" srcOrd="4" destOrd="0" presId="urn:microsoft.com/office/officeart/2005/8/layout/orgChart1"/>
    <dgm:cxn modelId="{91FE514C-1189-46B2-864F-70981968292D}" type="presParOf" srcId="{289EA48A-6C1C-405E-8A93-03D3FB5CE012}" destId="{39441D90-DDFD-4A25-B3DE-B59E77334348}" srcOrd="5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6952" custScaleY="66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Y="6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Y="6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Salud Bucal</a:t>
          </a:r>
        </a:p>
        <a:p>
          <a:r>
            <a:rPr lang="es-ES" sz="1200" dirty="0" smtClean="0"/>
            <a:t>Vacante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3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3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D3E8B297-10EA-4A93-B568-344ED45483DE}" type="asst">
      <dgm:prSet custT="1"/>
      <dgm:spPr/>
      <dgm:t>
        <a:bodyPr/>
        <a:lstStyle/>
        <a:p>
          <a:r>
            <a:rPr lang="es-ES" sz="1200" dirty="0" smtClean="0"/>
            <a:t>Especialista de Área</a:t>
          </a:r>
          <a:endParaRPr lang="es-ES" sz="1200" dirty="0"/>
        </a:p>
      </dgm:t>
    </dgm:pt>
    <dgm:pt modelId="{40897A31-8A59-4804-8271-7A52A2769936}" type="parTrans" cxnId="{5E231A9D-D596-4AC8-AF7B-5A9326EDFFF7}">
      <dgm:prSet/>
      <dgm:spPr/>
      <dgm:t>
        <a:bodyPr/>
        <a:lstStyle/>
        <a:p>
          <a:endParaRPr lang="es-ES"/>
        </a:p>
      </dgm:t>
    </dgm:pt>
    <dgm:pt modelId="{DB6A1859-DEFC-40B0-9467-B14A6A7D54B7}" type="sibTrans" cxnId="{5E231A9D-D596-4AC8-AF7B-5A9326EDFFF7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06A5637A-BEE0-413A-80BC-8CA1E66745F6}" type="pres">
      <dgm:prSet presAssocID="{ACF51F41-A942-4FCE-AC18-706DCED291CC}" presName="Name37" presStyleLbl="parChTrans1D2" presStyleIdx="0" presStyleCnt="9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</dgm:pt>
    <dgm:pt modelId="{3CCA2241-C546-475D-81F0-CDFAC1C98B2A}" type="pres">
      <dgm:prSet presAssocID="{041A8CE4-DD1A-467F-BAEF-5100CEF47AD3}" presName="rootComposite" presStyleCnt="0"/>
      <dgm:spPr/>
    </dgm:pt>
    <dgm:pt modelId="{739B424E-9D74-4E7F-B952-625B68D29FF6}" type="pres">
      <dgm:prSet presAssocID="{041A8CE4-DD1A-467F-BAEF-5100CEF47AD3}" presName="rootText" presStyleLbl="node2" presStyleIdx="0" presStyleCnt="6" custScaleX="83217" custLinFactNeighborX="24465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</dgm:pt>
    <dgm:pt modelId="{EDF8B618-A771-429F-8A74-CAC613184AB4}" type="pres">
      <dgm:prSet presAssocID="{041A8CE4-DD1A-467F-BAEF-5100CEF47AD3}" presName="hierChild5" presStyleCnt="0"/>
      <dgm:spPr/>
    </dgm:pt>
    <dgm:pt modelId="{FF9DEA85-80BD-4C0D-B553-8AEA15832F18}" type="pres">
      <dgm:prSet presAssocID="{A003D6A7-D970-4731-A546-A8A97E92DBC1}" presName="Name37" presStyleLbl="parChTrans1D2" presStyleIdx="1" presStyleCnt="9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</dgm:pt>
    <dgm:pt modelId="{8866DBDC-8C6B-4738-9E38-0BA7DD024A21}" type="pres">
      <dgm:prSet presAssocID="{C687A3A8-4BBA-4AE8-850C-6DEF6B417ABA}" presName="rootComposite" presStyleCnt="0"/>
      <dgm:spPr/>
    </dgm:pt>
    <dgm:pt modelId="{8A63D538-EE86-4155-9ED6-6975762E29A8}" type="pres">
      <dgm:prSet presAssocID="{C687A3A8-4BBA-4AE8-850C-6DEF6B417ABA}" presName="rootText" presStyleLbl="node2" presStyleIdx="1" presStyleCnt="6" custScaleX="83217" custLinFactNeighborX="15368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</dgm:pt>
    <dgm:pt modelId="{FBCADB72-E9E5-496F-AF6E-96B29C1E5AF4}" type="pres">
      <dgm:prSet presAssocID="{C687A3A8-4BBA-4AE8-850C-6DEF6B417ABA}" presName="hierChild5" presStyleCnt="0"/>
      <dgm:spPr/>
    </dgm:pt>
    <dgm:pt modelId="{7F7FC495-FEF4-4225-8D49-F1E2E9E55CED}" type="pres">
      <dgm:prSet presAssocID="{5499830C-EBB2-4C8B-9086-94B3E17EC7B8}" presName="Name37" presStyleLbl="parChTrans1D2" presStyleIdx="2" presStyleCnt="9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2" presStyleCnt="6" custScaleX="83217" custLinFactNeighborX="7213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3" presStyleCnt="9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3" presStyleCnt="6" custLinFactNeighborX="-2915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4" presStyleCnt="9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4" presStyleCnt="6" custScaleX="117333" custScaleY="212694" custLinFactNeighborX="-12684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5" presStyleCnt="9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5" presStyleCnt="6" custLinFactNeighborX="-19462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7C49C0C1-02C7-49D1-92D5-8AB2C7BF5951}" type="pres">
      <dgm:prSet presAssocID="{A4D283FB-D8B3-4DED-BDBA-29D1B80ABE89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</dgm:pt>
    <dgm:pt modelId="{999C79E4-82EC-4102-97B6-C59F058D3458}" type="pres">
      <dgm:prSet presAssocID="{F7E1DD6F-751E-4D34-A4E2-91CCC98FAD5D}" presName="rootComposite3" presStyleCnt="0"/>
      <dgm:spPr/>
    </dgm:pt>
    <dgm:pt modelId="{B6098F19-88EE-4DB3-A08E-941503ABA618}" type="pres">
      <dgm:prSet presAssocID="{F7E1DD6F-751E-4D34-A4E2-91CCC98FAD5D}" presName="rootText3" presStyleLbl="asst1" presStyleIdx="0" presStyleCnt="3" custLinFactNeighborY="31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</dgm:pt>
    <dgm:pt modelId="{4C312F52-8FED-40C7-BE9E-DAA5C461996F}" type="pres">
      <dgm:prSet presAssocID="{3DA29521-3EDF-437B-BB61-0D3055EABBC6}" presName="rootComposite" presStyleCnt="0"/>
      <dgm:spPr/>
    </dgm:pt>
    <dgm:pt modelId="{3E4706AA-62C4-4DC9-AD6B-013CAC570708}" type="pres">
      <dgm:prSet presAssocID="{3DA29521-3EDF-437B-BB61-0D3055EABBC6}" presName="rootText" presStyleLbl="node3" presStyleIdx="0" presStyleCnt="1" custScaleY="63902" custLinFactNeighborY="49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</dgm:pt>
    <dgm:pt modelId="{1CC53FD5-664A-4E00-95FC-E686AA271122}" type="pres">
      <dgm:prSet presAssocID="{3DA29521-3EDF-437B-BB61-0D3055EABBC6}" presName="hierChild5" presStyleCnt="0"/>
      <dgm:spPr/>
    </dgm:pt>
    <dgm:pt modelId="{DA980708-CC51-4C76-BEAC-E5437E41B230}" type="pres">
      <dgm:prSet presAssocID="{F7E1DD6F-751E-4D34-A4E2-91CCC98FAD5D}" presName="hierChild7" presStyleCnt="0"/>
      <dgm:spPr/>
    </dgm:pt>
    <dgm:pt modelId="{8A6770C5-5DD1-43F0-98A4-4E39C4676A1B}" type="pres">
      <dgm:prSet presAssocID="{8CF64E16-4342-4391-9078-72DA27ECB37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</dgm:pt>
    <dgm:pt modelId="{9F981AE2-89C8-4550-BD84-002C4A27E6F1}" type="pres">
      <dgm:prSet presAssocID="{13B2918D-6EBE-4E50-8B61-CC32C5E5E1D0}" presName="rootComposite3" presStyleCnt="0"/>
      <dgm:spPr/>
    </dgm:pt>
    <dgm:pt modelId="{BCC9A269-639D-4839-B894-82B3F960B3CF}" type="pres">
      <dgm:prSet presAssocID="{13B2918D-6EBE-4E50-8B61-CC32C5E5E1D0}" presName="rootText3" presStyleLbl="asst1" presStyleIdx="1" presStyleCnt="3" custScaleX="120006" custLinFactNeighborY="31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</dgm:pt>
    <dgm:pt modelId="{3FF278E0-DB4F-4F98-936F-D494597668AF}" type="pres">
      <dgm:prSet presAssocID="{13B2918D-6EBE-4E50-8B61-CC32C5E5E1D0}" presName="hierChild7" presStyleCnt="0"/>
      <dgm:spPr/>
    </dgm:pt>
    <dgm:pt modelId="{1AF64108-D2A8-446B-8001-D4E58100B9DC}" type="pres">
      <dgm:prSet presAssocID="{40897A31-8A59-4804-8271-7A52A2769936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D809DE6-7B9C-4D55-A2FA-4654EDA48308}" type="pres">
      <dgm:prSet presAssocID="{D3E8B297-10EA-4A93-B568-344ED45483DE}" presName="hierRoot3" presStyleCnt="0">
        <dgm:presLayoutVars>
          <dgm:hierBranch val="init"/>
        </dgm:presLayoutVars>
      </dgm:prSet>
      <dgm:spPr/>
    </dgm:pt>
    <dgm:pt modelId="{90C07A36-DC90-4D7C-A243-364D76A8A31C}" type="pres">
      <dgm:prSet presAssocID="{D3E8B297-10EA-4A93-B568-344ED45483DE}" presName="rootComposite3" presStyleCnt="0"/>
      <dgm:spPr/>
    </dgm:pt>
    <dgm:pt modelId="{FC3F0BC2-4A54-48FA-9BED-457ACF6EBB2D}" type="pres">
      <dgm:prSet presAssocID="{D3E8B297-10EA-4A93-B568-344ED45483DE}" presName="rootText3" presStyleLbl="asst1" presStyleIdx="2" presStyleCnt="3" custLinFactX="34440" custLinFactNeighborX="100000" custLinFactNeighborY="-77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3A8BF-F40C-42C8-88DA-D4576BF39DB9}" type="pres">
      <dgm:prSet presAssocID="{D3E8B297-10EA-4A93-B568-344ED45483D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353AC85-AF38-47C8-A959-9A2C1B11804B}" type="pres">
      <dgm:prSet presAssocID="{D3E8B297-10EA-4A93-B568-344ED45483DE}" presName="hierChild6" presStyleCnt="0"/>
      <dgm:spPr/>
    </dgm:pt>
    <dgm:pt modelId="{108F6DC8-737A-4C6E-B59E-B3D8D01E900A}" type="pres">
      <dgm:prSet presAssocID="{D3E8B297-10EA-4A93-B568-344ED45483DE}" presName="hierChild7" presStyleCnt="0"/>
      <dgm:spPr/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09B02276-0E62-4638-B81A-9A3E213AB01B}" type="presOf" srcId="{D3E8B297-10EA-4A93-B568-344ED45483DE}" destId="{F163A8BF-F40C-42C8-88DA-D4576BF39DB9}" srcOrd="1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5E231A9D-D596-4AC8-AF7B-5A9326EDFFF7}" srcId="{36E00EDE-EBB7-4E79-ADC8-188086E8A716}" destId="{D3E8B297-10EA-4A93-B568-344ED45483DE}" srcOrd="2" destOrd="0" parTransId="{40897A31-8A59-4804-8271-7A52A2769936}" sibTransId="{DB6A1859-DEFC-40B0-9467-B14A6A7D54B7}"/>
    <dgm:cxn modelId="{CA44C25B-7E7C-4566-9A63-4ADB238D1EAC}" type="presOf" srcId="{D3E8B297-10EA-4A93-B568-344ED45483DE}" destId="{FC3F0BC2-4A54-48FA-9BED-457ACF6EBB2D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6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8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5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7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3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4" destOrd="0" parTransId="{A003D6A7-D970-4731-A546-A8A97E92DBC1}" sibTransId="{E74E92CF-0768-48CC-BC00-3A0249771A99}"/>
    <dgm:cxn modelId="{385496FB-89BE-4045-AA42-566C9C8803C4}" type="presOf" srcId="{40897A31-8A59-4804-8271-7A52A2769936}" destId="{1AF64108-D2A8-446B-8001-D4E58100B9DC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  <dgm:cxn modelId="{A53B0D2A-24EA-48D1-B2B1-8131ADCB3919}" type="presParOf" srcId="{8142EFCB-63F7-4BA6-84BC-E0342F307F16}" destId="{1AF64108-D2A8-446B-8001-D4E58100B9DC}" srcOrd="4" destOrd="0" presId="urn:microsoft.com/office/officeart/2005/8/layout/orgChart1"/>
    <dgm:cxn modelId="{D9BF4D12-DC18-4E61-ACA8-AC0E446665DA}" type="presParOf" srcId="{8142EFCB-63F7-4BA6-84BC-E0342F307F16}" destId="{FD809DE6-7B9C-4D55-A2FA-4654EDA48308}" srcOrd="5" destOrd="0" presId="urn:microsoft.com/office/officeart/2005/8/layout/orgChart1"/>
    <dgm:cxn modelId="{0CA39454-540E-41F8-98F4-4C0613F8BF99}" type="presParOf" srcId="{FD809DE6-7B9C-4D55-A2FA-4654EDA48308}" destId="{90C07A36-DC90-4D7C-A243-364D76A8A31C}" srcOrd="0" destOrd="0" presId="urn:microsoft.com/office/officeart/2005/8/layout/orgChart1"/>
    <dgm:cxn modelId="{3F07F572-878A-4A74-95C0-D4728A90B798}" type="presParOf" srcId="{90C07A36-DC90-4D7C-A243-364D76A8A31C}" destId="{FC3F0BC2-4A54-48FA-9BED-457ACF6EBB2D}" srcOrd="0" destOrd="0" presId="urn:microsoft.com/office/officeart/2005/8/layout/orgChart1"/>
    <dgm:cxn modelId="{2A4155C7-FE2E-4F70-A2CB-FDA57593E8E8}" type="presParOf" srcId="{90C07A36-DC90-4D7C-A243-364D76A8A31C}" destId="{F163A8BF-F40C-42C8-88DA-D4576BF39DB9}" srcOrd="1" destOrd="0" presId="urn:microsoft.com/office/officeart/2005/8/layout/orgChart1"/>
    <dgm:cxn modelId="{FE720586-5B5B-47C1-A002-818CC74582FF}" type="presParOf" srcId="{FD809DE6-7B9C-4D55-A2FA-4654EDA48308}" destId="{9353AC85-AF38-47C8-A959-9A2C1B11804B}" srcOrd="1" destOrd="0" presId="urn:microsoft.com/office/officeart/2005/8/layout/orgChart1"/>
    <dgm:cxn modelId="{766F7D95-D114-42F7-8501-0EC992C13AA7}" type="presParOf" srcId="{FD809DE6-7B9C-4D55-A2FA-4654EDA48308}" destId="{108F6DC8-737A-4C6E-B59E-B3D8D01E90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F1B58B21-B05D-49CE-9F4F-1EABFB15CB9E}">
      <dgm:prSet phldrT="[Texto]" custT="1"/>
      <dgm:spPr/>
      <dgm:t>
        <a:bodyPr/>
        <a:lstStyle/>
        <a:p>
          <a:r>
            <a:rPr lang="es-ES" sz="1200" dirty="0" smtClean="0"/>
            <a:t>Ginecólogo(a)</a:t>
          </a:r>
          <a:endParaRPr lang="es-ES" sz="1200" dirty="0"/>
        </a:p>
      </dgm:t>
    </dgm:pt>
    <dgm:pt modelId="{2A6083EC-46D1-4B9E-8F7C-116C6EA08A80}" type="parTrans" cxnId="{AE91E69B-36A8-4A8B-BB1D-08FC14B58601}">
      <dgm:prSet/>
      <dgm:spPr/>
      <dgm:t>
        <a:bodyPr/>
        <a:lstStyle/>
        <a:p>
          <a:endParaRPr lang="es-ES" sz="1200"/>
        </a:p>
      </dgm:t>
    </dgm:pt>
    <dgm:pt modelId="{A46BC52C-51BA-4F92-A030-927A4BED5ACC}" type="sibTrans" cxnId="{AE91E69B-36A8-4A8B-BB1D-08FC14B58601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r>
            <a:rPr lang="es-ES" sz="1200" dirty="0" smtClean="0"/>
            <a:t>Médicos(as) </a:t>
          </a:r>
        </a:p>
        <a:p>
          <a:r>
            <a:rPr lang="es-ES" sz="1200" dirty="0" smtClean="0"/>
            <a:t>Médico(a) Familiar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  <a:p>
          <a:r>
            <a:rPr lang="es-ES" sz="1200" dirty="0" smtClean="0"/>
            <a:t>Vacante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6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C1713D91-10E2-4821-BC28-1176FB302053}" type="pres">
      <dgm:prSet presAssocID="{2A6083EC-46D1-4B9E-8F7C-116C6EA08A8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FD8A7E-7A3C-458B-9A8E-4EDC7AD0ACC2}" type="pres">
      <dgm:prSet presAssocID="{F1B58B21-B05D-49CE-9F4F-1EABFB15CB9E}" presName="hierRoot2" presStyleCnt="0">
        <dgm:presLayoutVars>
          <dgm:hierBranch val="init"/>
        </dgm:presLayoutVars>
      </dgm:prSet>
      <dgm:spPr/>
    </dgm:pt>
    <dgm:pt modelId="{DF4C6D4F-CDCC-473F-BE92-822AF21DF258}" type="pres">
      <dgm:prSet presAssocID="{F1B58B21-B05D-49CE-9F4F-1EABFB15CB9E}" presName="rootComposite" presStyleCnt="0"/>
      <dgm:spPr/>
    </dgm:pt>
    <dgm:pt modelId="{157AA61C-4F9D-403F-A34A-F43C8559000B}" type="pres">
      <dgm:prSet presAssocID="{F1B58B21-B05D-49CE-9F4F-1EABFB15CB9E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A87DD-2E76-4685-A479-320F7FDB0830}" type="pres">
      <dgm:prSet presAssocID="{F1B58B21-B05D-49CE-9F4F-1EABFB15CB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386BCE29-C2A1-40C1-B8AE-ED6655D5ADD8}" type="pres">
      <dgm:prSet presAssocID="{F1B58B21-B05D-49CE-9F4F-1EABFB15CB9E}" presName="hierChild4" presStyleCnt="0"/>
      <dgm:spPr/>
    </dgm:pt>
    <dgm:pt modelId="{69F1E135-9069-4A01-9455-58149CA9E2A2}" type="pres">
      <dgm:prSet presAssocID="{F1B58B21-B05D-49CE-9F4F-1EABFB15CB9E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3" presStyleCnt="6" custScaleY="160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3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5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5" presStyleCnt="6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5" presStyleCnt="6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</dgm:ptLst>
  <dgm:cxnLst>
    <dgm:cxn modelId="{1EBDF96D-7EFF-4E69-86D3-11FF31DF9AA4}" type="presOf" srcId="{F1B58B21-B05D-49CE-9F4F-1EABFB15CB9E}" destId="{157AA61C-4F9D-403F-A34A-F43C8559000B}" srcOrd="0" destOrd="0" presId="urn:microsoft.com/office/officeart/2005/8/layout/orgChart1"/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4" destOrd="0" parTransId="{ADCC655E-1A12-42BD-808C-15C963830FB7}" sibTransId="{A91D4DB8-9FCE-4082-AB13-A92CA688A578}"/>
    <dgm:cxn modelId="{B7D08843-7E58-4A59-BE2A-5E4CB6A5D8A1}" type="presOf" srcId="{F1B58B21-B05D-49CE-9F4F-1EABFB15CB9E}" destId="{A31A87DD-2E76-4685-A479-320F7FDB0830}" srcOrd="1" destOrd="0" presId="urn:microsoft.com/office/officeart/2005/8/layout/orgChart1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3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72FD99E4-500F-4FAD-A33C-1F19BF1FF47D}" type="presOf" srcId="{2A6083EC-46D1-4B9E-8F7C-116C6EA08A80}" destId="{C1713D91-10E2-4821-BC28-1176FB302053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AE91E69B-36A8-4A8B-BB1D-08FC14B58601}" srcId="{6C2B880C-0A5A-41B3-829D-3E657D92A925}" destId="{F1B58B21-B05D-49CE-9F4F-1EABFB15CB9E}" srcOrd="5" destOrd="0" parTransId="{2A6083EC-46D1-4B9E-8F7C-116C6EA08A80}" sibTransId="{A46BC52C-51BA-4F92-A030-927A4BED5ACC}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FF5572F3-F819-4FBF-BE14-3140249FA14E}" type="presParOf" srcId="{2B963943-4845-44BD-B4DA-0AB1B7213DEA}" destId="{C1713D91-10E2-4821-BC28-1176FB302053}" srcOrd="4" destOrd="0" presId="urn:microsoft.com/office/officeart/2005/8/layout/orgChart1"/>
    <dgm:cxn modelId="{1EED7FCA-E27C-4D63-B4FE-473C9BF09E37}" type="presParOf" srcId="{2B963943-4845-44BD-B4DA-0AB1B7213DEA}" destId="{1DFD8A7E-7A3C-458B-9A8E-4EDC7AD0ACC2}" srcOrd="5" destOrd="0" presId="urn:microsoft.com/office/officeart/2005/8/layout/orgChart1"/>
    <dgm:cxn modelId="{668BF67A-E505-4008-B84C-A2DB3AD8014A}" type="presParOf" srcId="{1DFD8A7E-7A3C-458B-9A8E-4EDC7AD0ACC2}" destId="{DF4C6D4F-CDCC-473F-BE92-822AF21DF258}" srcOrd="0" destOrd="0" presId="urn:microsoft.com/office/officeart/2005/8/layout/orgChart1"/>
    <dgm:cxn modelId="{85260AEF-5752-4841-A89A-7D8A1FB05CF6}" type="presParOf" srcId="{DF4C6D4F-CDCC-473F-BE92-822AF21DF258}" destId="{157AA61C-4F9D-403F-A34A-F43C8559000B}" srcOrd="0" destOrd="0" presId="urn:microsoft.com/office/officeart/2005/8/layout/orgChart1"/>
    <dgm:cxn modelId="{5BA6ECDB-7290-453B-BCD8-F1654F6E9059}" type="presParOf" srcId="{DF4C6D4F-CDCC-473F-BE92-822AF21DF258}" destId="{A31A87DD-2E76-4685-A479-320F7FDB0830}" srcOrd="1" destOrd="0" presId="urn:microsoft.com/office/officeart/2005/8/layout/orgChart1"/>
    <dgm:cxn modelId="{5063D967-E0E8-4218-825F-FA41DC9070E3}" type="presParOf" srcId="{1DFD8A7E-7A3C-458B-9A8E-4EDC7AD0ACC2}" destId="{386BCE29-C2A1-40C1-B8AE-ED6655D5ADD8}" srcOrd="1" destOrd="0" presId="urn:microsoft.com/office/officeart/2005/8/layout/orgChart1"/>
    <dgm:cxn modelId="{AA24534C-20F7-47B9-91E1-71D9A563AABC}" type="presParOf" srcId="{1DFD8A7E-7A3C-458B-9A8E-4EDC7AD0ACC2}" destId="{69F1E135-9069-4A01-9455-58149CA9E2A2}" srcOrd="2" destOrd="0" presId="urn:microsoft.com/office/officeart/2005/8/layout/orgChart1"/>
    <dgm:cxn modelId="{2CB25E64-CB1F-407C-9BB4-31FBFA467975}" type="presParOf" srcId="{2B963943-4845-44BD-B4DA-0AB1B7213DEA}" destId="{91B5025F-8E68-4D74-9AD5-F06C5F8F5341}" srcOrd="6" destOrd="0" presId="urn:microsoft.com/office/officeart/2005/8/layout/orgChart1"/>
    <dgm:cxn modelId="{3D77E1E3-2F9B-4C65-9AE6-AA5E65FCF1E7}" type="presParOf" srcId="{2B963943-4845-44BD-B4DA-0AB1B7213DEA}" destId="{A9FFC846-804F-494A-92AD-890CAFC81BC0}" srcOrd="7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10" destOrd="0" presId="urn:microsoft.com/office/officeart/2005/8/layout/orgChart1"/>
    <dgm:cxn modelId="{E71D4C12-B1DD-4587-886B-4D09B4A3C268}" type="presParOf" srcId="{2B963943-4845-44BD-B4DA-0AB1B7213DEA}" destId="{96636E4E-BD78-4322-9B65-6175D3A0761B}" srcOrd="11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4367" custScaleY="94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62638" custScaleY="90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7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7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7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7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7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3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3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7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3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3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3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3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 val="init"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EE3E62EE-833D-472C-B865-E014EFE8D443}" srcId="{01CD8C53-BFB0-4EAB-BECE-CE26ACA1A2AD}" destId="{0F7A1948-E2AF-4190-A80C-35708F5353E1}" srcOrd="4" destOrd="0" parTransId="{103B3DC0-26E8-4185-8FCC-E87A86C95750}" sibTransId="{3E443D83-D06E-4E9B-B98F-B45BE1BC1D62}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335EF15F-2738-4075-97E1-093C39AD7CB3}" srcId="{01CD8C53-BFB0-4EAB-BECE-CE26ACA1A2AD}" destId="{E17BABE1-A85B-4B18-861C-F031B06C7A89}" srcOrd="5" destOrd="0" parTransId="{1AB79899-4251-47D3-8CAD-A644D3CA0F95}" sibTransId="{B820B109-B148-4697-8118-D8C9177AB0AD}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465C1FC6-A447-4D0E-8B43-66ACDBF6286F}" srcId="{01CD8C53-BFB0-4EAB-BECE-CE26ACA1A2AD}" destId="{F240BF1F-69CD-45CA-BD6A-07C330041C1C}" srcOrd="3" destOrd="0" parTransId="{DBC14604-7A4C-4AD6-A614-E96E7E0A4E4B}" sibTransId="{B6479DFF-7A55-4EB4-AF1A-910EA8102CBB}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D7809244-E8F3-4F41-B532-CF7696927941}" srcId="{01CD8C53-BFB0-4EAB-BECE-CE26ACA1A2AD}" destId="{D789A12A-592D-42AC-98AE-69AA9C3340DB}" srcOrd="6" destOrd="0" parTransId="{6F1EFD31-2C2C-4491-B53E-B869E598CF85}" sibTransId="{19B645FE-D4E7-4886-A7FA-FE90B0A3553A}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</a:t>
          </a:r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BE41EF-DA67-4888-B843-4C35A17B7EDE}" type="pres">
      <dgm:prSet presAssocID="{503A0216-FD6D-4D6D-83D9-1B9C8C10F5ED}" presName="hierRoot1" presStyleCnt="0">
        <dgm:presLayoutVars>
          <dgm:hierBranch val="init"/>
        </dgm:presLayoutVars>
      </dgm:prSet>
      <dgm:spPr/>
    </dgm:pt>
    <dgm:pt modelId="{053BD5D5-C652-490F-A489-85F8123CEE5A}" type="pres">
      <dgm:prSet presAssocID="{503A0216-FD6D-4D6D-83D9-1B9C8C10F5ED}" presName="rootComposite1" presStyleCnt="0"/>
      <dgm:spPr/>
    </dgm:pt>
    <dgm:pt modelId="{0A57AB0B-B4D3-4668-BAEF-1690E8D41F19}" type="pres">
      <dgm:prSet presAssocID="{503A0216-FD6D-4D6D-83D9-1B9C8C10F5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C3B36E-2161-4899-ADEB-39028B202D2E}" type="pres">
      <dgm:prSet presAssocID="{503A0216-FD6D-4D6D-83D9-1B9C8C10F5E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2152AC-E919-4234-A61D-11670429452A}" type="pres">
      <dgm:prSet presAssocID="{503A0216-FD6D-4D6D-83D9-1B9C8C10F5ED}" presName="hierChild2" presStyleCnt="0"/>
      <dgm:spPr/>
    </dgm:pt>
    <dgm:pt modelId="{7F797D07-0301-49BD-963F-D591E65B513B}" type="pres">
      <dgm:prSet presAssocID="{BB9D3996-EA76-4A79-B7B2-E7CD5D2D359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2" presStyleIdx="0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3" presStyleIdx="0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3" presStyleIdx="0" presStyleCnt="3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0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0" presStyleCnt="6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1" presStyleCnt="6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1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1" presStyleCnt="6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2" presStyleIdx="1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3" presStyleIdx="1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3" presStyleIdx="1" presStyleCnt="3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2" presStyleCnt="6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2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2" presStyleCnt="6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3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3" presStyleCnt="6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2" presStyleIdx="2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3" presStyleIdx="2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3" presStyleIdx="2" presStyleCnt="3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4" presStyleCnt="6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4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4" presStyleCnt="6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5" presStyleCnt="6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5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5" presStyleCnt="6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EE17E8C-5FA6-4782-83F6-297B92153C7E}" type="pres">
      <dgm:prSet presAssocID="{503A0216-FD6D-4D6D-83D9-1B9C8C10F5ED}" presName="hierChild3" presStyleCnt="0"/>
      <dgm:spPr/>
    </dgm:pt>
  </dgm:ptLst>
  <dgm:cxnLst>
    <dgm:cxn modelId="{994C3246-74D8-451B-AA9B-4F016E3BDE9A}" type="presOf" srcId="{73854AA5-1660-4D05-9880-29B0FFB393A4}" destId="{52D81F77-2794-4FDF-AB31-0BB9CAC5CF2C}" srcOrd="1" destOrd="0" presId="urn:microsoft.com/office/officeart/2005/8/layout/orgChart1"/>
    <dgm:cxn modelId="{D730F893-C03F-4280-879C-6267D2B9B5D0}" type="presOf" srcId="{99D6477D-D079-4707-99FA-968FA8B1EED3}" destId="{CCA15AD6-F80D-4C6D-ACC6-968E057245D0}" srcOrd="0" destOrd="0" presId="urn:microsoft.com/office/officeart/2005/8/layout/orgChart1"/>
    <dgm:cxn modelId="{6FB542D4-9E76-49EE-8BA1-3A8F3D4069D0}" type="presOf" srcId="{C953A4DB-E8E3-4BD3-8607-DF925E161995}" destId="{3BF6C81F-CBA4-4D85-ACF2-9C4732858218}" srcOrd="0" destOrd="0" presId="urn:microsoft.com/office/officeart/2005/8/layout/orgChart1"/>
    <dgm:cxn modelId="{DCC7FA60-E263-404C-AD28-0B25D0AF6BC5}" type="presOf" srcId="{3BC25BDB-A838-4928-9093-E79A6F77EC62}" destId="{15FCE2FA-5C36-4ACC-B4A0-4BD613ABE078}" srcOrd="0" destOrd="0" presId="urn:microsoft.com/office/officeart/2005/8/layout/orgChart1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5232131E-AE5D-4547-BC2F-6D09B96A3789}" type="presOf" srcId="{2A8D46B2-18AA-44B7-989F-D4DEC42C8FBB}" destId="{7B9213BE-6DBC-46A4-98B2-60F3E372D2CA}" srcOrd="0" destOrd="0" presId="urn:microsoft.com/office/officeart/2005/8/layout/orgChart1"/>
    <dgm:cxn modelId="{9A6E9036-5591-4311-B9CE-CDC932F26353}" type="presOf" srcId="{EDD9F33D-67F4-4203-82F6-8069578174C7}" destId="{A3B96466-D164-4BC4-B8DF-F13D90C16968}" srcOrd="1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59EC2F5B-FC2B-4794-8675-7E2ED8091148}" type="presOf" srcId="{C034744C-746A-4D03-89A2-6D34FE6FB37A}" destId="{0E5409CF-4E78-4A60-9B16-80700FFD4D4F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0249833B-0AF8-4750-8280-906B334CA112}" type="presOf" srcId="{155E8F06-F0A1-4989-A0D3-F4BCFD155CC7}" destId="{DBB36FE5-7C05-41BA-935E-46D421F41D26}" srcOrd="0" destOrd="0" presId="urn:microsoft.com/office/officeart/2005/8/layout/orgChart1"/>
    <dgm:cxn modelId="{3F638C95-10D6-4425-99C1-7C6C5AB4716D}" type="presOf" srcId="{3BC25BDB-A838-4928-9093-E79A6F77EC62}" destId="{2DDC04E7-384A-45C1-B7A3-886E71D88AFB}" srcOrd="1" destOrd="0" presId="urn:microsoft.com/office/officeart/2005/8/layout/orgChart1"/>
    <dgm:cxn modelId="{6B5E2BC6-19A2-43D4-A4F3-6EF721183AD6}" type="presOf" srcId="{47EF4E25-C35C-4FE0-B621-9E07EC9ECB75}" destId="{38ADFE1E-C302-415C-A098-A9863384348B}" srcOrd="1" destOrd="0" presId="urn:microsoft.com/office/officeart/2005/8/layout/orgChart1"/>
    <dgm:cxn modelId="{03567433-A572-44C7-AE55-C149506FE9D1}" type="presOf" srcId="{73854AA5-1660-4D05-9880-29B0FFB393A4}" destId="{9A12EA5A-C70F-4D5C-B12D-B99B1E8A52FF}" srcOrd="0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9634BA6E-3095-4EDA-8974-26A26FFEA855}" type="presOf" srcId="{39F2673C-7916-4417-A5AC-4D14223D7F8E}" destId="{4FAFD2D1-7A20-4AA0-B042-18F58FF5C494}" srcOrd="0" destOrd="0" presId="urn:microsoft.com/office/officeart/2005/8/layout/orgChart1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17F6451B-2814-4002-B077-37129536031A}" type="presOf" srcId="{3A625E05-7AA7-4F50-BAE5-2998ECFC6CCD}" destId="{5FD9CC2B-337A-493B-9F18-BEB753700827}" srcOrd="0" destOrd="0" presId="urn:microsoft.com/office/officeart/2005/8/layout/orgChart1"/>
    <dgm:cxn modelId="{872CEAD0-04DD-4C03-99DE-27DCD5D68225}" type="presOf" srcId="{C034744C-746A-4D03-89A2-6D34FE6FB37A}" destId="{40193FD0-4BD9-42FE-8688-CFCAA208B7C6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BBA4DA6A-F6AE-4C23-9805-D6BEBDC3DF23}" type="presOf" srcId="{E0F849D2-2F6B-44CF-BF30-17146041D26D}" destId="{1D0B6E70-B2E4-4B80-A2C0-0AED5B368146}" srcOrd="1" destOrd="0" presId="urn:microsoft.com/office/officeart/2005/8/layout/orgChart1"/>
    <dgm:cxn modelId="{BDF5E64C-02B9-4441-971A-DC7438BED813}" type="presOf" srcId="{E0F849D2-2F6B-44CF-BF30-17146041D26D}" destId="{2DAB2370-3657-4F8C-8605-434B1D641F30}" srcOrd="0" destOrd="0" presId="urn:microsoft.com/office/officeart/2005/8/layout/orgChart1"/>
    <dgm:cxn modelId="{C58E1C23-D8FC-4D64-9629-89BFEB99AC44}" type="presOf" srcId="{3132B53F-3C77-4144-A9C2-67A682AE608F}" destId="{583750F5-E87F-427D-B956-9177392E1E3E}" srcOrd="0" destOrd="0" presId="urn:microsoft.com/office/officeart/2005/8/layout/orgChart1"/>
    <dgm:cxn modelId="{CFA4FCC5-708A-42AF-BEC7-4CEC2952F4C7}" type="presOf" srcId="{56FD3E41-7DEB-4466-84D9-6A87246000C3}" destId="{79C9678A-55A0-4F73-9A7E-B28CBAF1CA6D}" srcOrd="0" destOrd="0" presId="urn:microsoft.com/office/officeart/2005/8/layout/orgChart1"/>
    <dgm:cxn modelId="{CBD5D36E-9276-4D67-979C-EA3BA6929C62}" type="presOf" srcId="{ADA3467D-5E7D-44CD-9683-760C8BC5DC26}" destId="{08D15CF2-4D0F-4AD9-996F-7A800EC71B47}" srcOrd="0" destOrd="0" presId="urn:microsoft.com/office/officeart/2005/8/layout/orgChart1"/>
    <dgm:cxn modelId="{D887102D-37D5-48CB-9912-0EBCC2CBE1E3}" type="presOf" srcId="{4BA4D594-151B-4143-923F-4EB0CE4AC752}" destId="{A0B6CFD4-0E9E-4F16-8372-564973CFC757}" srcOrd="0" destOrd="0" presId="urn:microsoft.com/office/officeart/2005/8/layout/orgChart1"/>
    <dgm:cxn modelId="{277DC313-903D-4934-8EE3-E09722E24125}" type="presOf" srcId="{DBE8FA66-3E77-4466-955D-759C1D61BAF0}" destId="{F11A9A6D-3C49-47E4-8D6F-DBB9483A78CB}" srcOrd="1" destOrd="0" presId="urn:microsoft.com/office/officeart/2005/8/layout/orgChart1"/>
    <dgm:cxn modelId="{C9F4E4C8-2899-4ADC-839E-CCA92EC8463C}" type="presOf" srcId="{DBE8FA66-3E77-4466-955D-759C1D61BAF0}" destId="{71372E93-CDEA-4F5C-9A51-16D954A3F5D0}" srcOrd="0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D7E8CBD9-6A67-4E2F-91C5-60F7AFCF74DE}" type="presOf" srcId="{EDD9F33D-67F4-4203-82F6-8069578174C7}" destId="{3543C5D0-4D94-4954-8AD5-A674C3683FF8}" srcOrd="0" destOrd="0" presId="urn:microsoft.com/office/officeart/2005/8/layout/orgChart1"/>
    <dgm:cxn modelId="{B8EA0C35-ACA9-4CC3-BD05-BE064A8AE0C8}" type="presOf" srcId="{503A0216-FD6D-4D6D-83D9-1B9C8C10F5ED}" destId="{0A57AB0B-B4D3-4668-BAEF-1690E8D41F19}" srcOrd="0" destOrd="0" presId="urn:microsoft.com/office/officeart/2005/8/layout/orgChart1"/>
    <dgm:cxn modelId="{95F23D82-5154-4CDA-ABAF-AAA775905CE3}" type="presOf" srcId="{AB551AAA-927F-4E70-A5FF-EED5BF89CDDB}" destId="{8A497F58-6666-4EAF-89F9-5D6D075BC9AF}" srcOrd="1" destOrd="0" presId="urn:microsoft.com/office/officeart/2005/8/layout/orgChart1"/>
    <dgm:cxn modelId="{5545E663-5CF2-4291-855E-B2C7E8F0BD4E}" type="presOf" srcId="{AB551AAA-927F-4E70-A5FF-EED5BF89CDDB}" destId="{EFF36A3A-A3F4-4D8F-ADBD-43E2D406E094}" srcOrd="0" destOrd="0" presId="urn:microsoft.com/office/officeart/2005/8/layout/orgChart1"/>
    <dgm:cxn modelId="{88ED4D89-E89C-4691-AFC1-42E42E4C848F}" type="presOf" srcId="{6800F6DE-7C7F-4C26-B38E-A88A3D3ECD4B}" destId="{3BFF433E-D660-4B8A-9533-F517551E0FBD}" srcOrd="0" destOrd="0" presId="urn:microsoft.com/office/officeart/2005/8/layout/orgChart1"/>
    <dgm:cxn modelId="{49961399-B98A-4A58-8920-272E7F4F4FA3}" type="presOf" srcId="{3132B53F-3C77-4144-A9C2-67A682AE608F}" destId="{D49487F0-23A8-43ED-80C5-825A32B77469}" srcOrd="1" destOrd="0" presId="urn:microsoft.com/office/officeart/2005/8/layout/orgChart1"/>
    <dgm:cxn modelId="{9701A7F4-12FB-4BD5-984B-197648DBD3F9}" type="presOf" srcId="{7DE68CDB-113F-4530-BFBF-F89693D43041}" destId="{E6B5EE85-0C98-4732-BFAA-3248AE05C463}" srcOrd="0" destOrd="0" presId="urn:microsoft.com/office/officeart/2005/8/layout/orgChart1"/>
    <dgm:cxn modelId="{939ED5A9-26B2-43B0-9B5F-154541A5CCB7}" srcId="{4947B275-F6E0-44F0-97B9-E990AF9AB79B}" destId="{503A0216-FD6D-4D6D-83D9-1B9C8C10F5ED}" srcOrd="0" destOrd="0" parTransId="{A1F45991-72A3-41C8-B6FA-D2CEBEE80FAD}" sibTransId="{4436D185-8AD4-47E4-A7EE-8CD000DBB5E5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E6413C31-5514-41E9-8A8A-6043B29A5CBF}" type="presOf" srcId="{6800F6DE-7C7F-4C26-B38E-A88A3D3ECD4B}" destId="{E78BAEE5-92B2-453D-9069-B6A71DBFCA9B}" srcOrd="1" destOrd="0" presId="urn:microsoft.com/office/officeart/2005/8/layout/orgChart1"/>
    <dgm:cxn modelId="{B7F69E21-B409-49EF-92A5-C5B01347ED63}" type="presOf" srcId="{56FD3E41-7DEB-4466-84D9-6A87246000C3}" destId="{3A5C91B1-7375-44EE-B36D-62232A27E63A}" srcOrd="1" destOrd="0" presId="urn:microsoft.com/office/officeart/2005/8/layout/orgChart1"/>
    <dgm:cxn modelId="{6F0D1BEC-7C22-4C69-A0CE-36E022B3D1F4}" type="presOf" srcId="{47EF4E25-C35C-4FE0-B621-9E07EC9ECB75}" destId="{11A58E57-7FA8-4066-BC0B-A780B34B14D9}" srcOrd="0" destOrd="0" presId="urn:microsoft.com/office/officeart/2005/8/layout/orgChart1"/>
    <dgm:cxn modelId="{2D793030-2D17-4CCE-8E83-27F15D293A72}" type="presOf" srcId="{5CBDF17F-11F7-4B1E-BD27-CDD3E91ECF03}" destId="{3D8D706B-4F49-4E29-B5E9-C2F8E8B0A206}" srcOrd="0" destOrd="0" presId="urn:microsoft.com/office/officeart/2005/8/layout/orgChart1"/>
    <dgm:cxn modelId="{0360FDE6-948C-4D52-B60B-012C8BEDC7DB}" type="presOf" srcId="{BB9D3996-EA76-4A79-B7B2-E7CD5D2D3591}" destId="{7F797D07-0301-49BD-963F-D591E65B513B}" srcOrd="0" destOrd="0" presId="urn:microsoft.com/office/officeart/2005/8/layout/orgChart1"/>
    <dgm:cxn modelId="{C0AB3AC2-1F7E-4A8C-A606-A1D6520FF5CB}" type="presOf" srcId="{981E4176-AA6D-40B9-A88F-DDB894C5AE9A}" destId="{B65F4A34-46F9-41CF-97C1-F9D43C087652}" srcOrd="0" destOrd="0" presId="urn:microsoft.com/office/officeart/2005/8/layout/orgChart1"/>
    <dgm:cxn modelId="{C9B83769-A374-4B83-BA00-8ADB2A0DF965}" type="presOf" srcId="{C953A4DB-E8E3-4BD3-8607-DF925E161995}" destId="{DF60B7C7-DDDB-4C99-8F8F-537E8DB647FA}" srcOrd="1" destOrd="0" presId="urn:microsoft.com/office/officeart/2005/8/layout/orgChart1"/>
    <dgm:cxn modelId="{4E0D0DBD-738B-4F44-A855-860726C7A8D8}" type="presOf" srcId="{642B3C0F-7E59-47E8-92A9-54E52CB16011}" destId="{FC89EEC1-159C-4545-9AEC-CF16BB09960A}" srcOrd="0" destOrd="0" presId="urn:microsoft.com/office/officeart/2005/8/layout/orgChart1"/>
    <dgm:cxn modelId="{6BF72C2A-5589-4842-9203-861E91F8270C}" type="presOf" srcId="{503A0216-FD6D-4D6D-83D9-1B9C8C10F5ED}" destId="{ACC3B36E-2161-4899-ADEB-39028B202D2E}" srcOrd="1" destOrd="0" presId="urn:microsoft.com/office/officeart/2005/8/layout/orgChart1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1B456835-E16B-4990-BE41-2B4A0C675152}" type="presParOf" srcId="{A42DB0BB-11A7-4513-87BB-508613B21CDD}" destId="{10BE41EF-DA67-4888-B843-4C35A17B7EDE}" srcOrd="0" destOrd="0" presId="urn:microsoft.com/office/officeart/2005/8/layout/orgChart1"/>
    <dgm:cxn modelId="{C6EACADD-9C07-4C02-B988-4A4655F40FDA}" type="presParOf" srcId="{10BE41EF-DA67-4888-B843-4C35A17B7EDE}" destId="{053BD5D5-C652-490F-A489-85F8123CEE5A}" srcOrd="0" destOrd="0" presId="urn:microsoft.com/office/officeart/2005/8/layout/orgChart1"/>
    <dgm:cxn modelId="{755C5E1A-5ECE-488C-87F4-B5AB79BB295E}" type="presParOf" srcId="{053BD5D5-C652-490F-A489-85F8123CEE5A}" destId="{0A57AB0B-B4D3-4668-BAEF-1690E8D41F19}" srcOrd="0" destOrd="0" presId="urn:microsoft.com/office/officeart/2005/8/layout/orgChart1"/>
    <dgm:cxn modelId="{FD1EA32E-0512-4CEB-BB5B-B7BC4B7B215E}" type="presParOf" srcId="{053BD5D5-C652-490F-A489-85F8123CEE5A}" destId="{ACC3B36E-2161-4899-ADEB-39028B202D2E}" srcOrd="1" destOrd="0" presId="urn:microsoft.com/office/officeart/2005/8/layout/orgChart1"/>
    <dgm:cxn modelId="{9ED42190-9A99-4BCF-89B5-5E1155A78A41}" type="presParOf" srcId="{10BE41EF-DA67-4888-B843-4C35A17B7EDE}" destId="{162152AC-E919-4234-A61D-11670429452A}" srcOrd="1" destOrd="0" presId="urn:microsoft.com/office/officeart/2005/8/layout/orgChart1"/>
    <dgm:cxn modelId="{E71DBD98-AEC7-4DEC-8D7F-77E339AB0D38}" type="presParOf" srcId="{162152AC-E919-4234-A61D-11670429452A}" destId="{7F797D07-0301-49BD-963F-D591E65B513B}" srcOrd="0" destOrd="0" presId="urn:microsoft.com/office/officeart/2005/8/layout/orgChart1"/>
    <dgm:cxn modelId="{FE2D87EC-CAFB-4712-8435-5BBC9EACA079}" type="presParOf" srcId="{162152AC-E919-4234-A61D-11670429452A}" destId="{1FC778FC-C8F9-4F7E-A9FD-5F722024DABF}" srcOrd="1" destOrd="0" presId="urn:microsoft.com/office/officeart/2005/8/layout/orgChart1"/>
    <dgm:cxn modelId="{3A46D835-4A1A-49E5-813B-D6AEBBB348FE}" type="presParOf" srcId="{1FC778FC-C8F9-4F7E-A9FD-5F722024DABF}" destId="{C74FE6A0-2576-425D-A045-CF503509BD2A}" srcOrd="0" destOrd="0" presId="urn:microsoft.com/office/officeart/2005/8/layout/orgChart1"/>
    <dgm:cxn modelId="{B17D550E-734C-44C6-8953-36E22724C519}" type="presParOf" srcId="{C74FE6A0-2576-425D-A045-CF503509BD2A}" destId="{9A12EA5A-C70F-4D5C-B12D-B99B1E8A52FF}" srcOrd="0" destOrd="0" presId="urn:microsoft.com/office/officeart/2005/8/layout/orgChart1"/>
    <dgm:cxn modelId="{19F6E282-80CD-4043-811A-C9221EDAEDE1}" type="presParOf" srcId="{C74FE6A0-2576-425D-A045-CF503509BD2A}" destId="{52D81F77-2794-4FDF-AB31-0BB9CAC5CF2C}" srcOrd="1" destOrd="0" presId="urn:microsoft.com/office/officeart/2005/8/layout/orgChart1"/>
    <dgm:cxn modelId="{DEFFDD1C-AD0D-4826-908B-5B087995F858}" type="presParOf" srcId="{1FC778FC-C8F9-4F7E-A9FD-5F722024DABF}" destId="{DEC424D3-9413-4C83-A9DE-56185E7DF961}" srcOrd="1" destOrd="0" presId="urn:microsoft.com/office/officeart/2005/8/layout/orgChart1"/>
    <dgm:cxn modelId="{BF781A48-C16E-49C2-9BC4-01C9C2FDE090}" type="presParOf" srcId="{DEC424D3-9413-4C83-A9DE-56185E7DF961}" destId="{08D15CF2-4D0F-4AD9-996F-7A800EC71B47}" srcOrd="0" destOrd="0" presId="urn:microsoft.com/office/officeart/2005/8/layout/orgChart1"/>
    <dgm:cxn modelId="{184D3E01-F4E8-4779-B284-1E4974F8F733}" type="presParOf" srcId="{DEC424D3-9413-4C83-A9DE-56185E7DF961}" destId="{7A4CB546-DDB4-4599-92F0-B830B813A616}" srcOrd="1" destOrd="0" presId="urn:microsoft.com/office/officeart/2005/8/layout/orgChart1"/>
    <dgm:cxn modelId="{5E7A87A4-69B4-490F-B0E1-5B7E74E2EC2A}" type="presParOf" srcId="{7A4CB546-DDB4-4599-92F0-B830B813A616}" destId="{10A1F9E0-858A-49F3-8795-256C10809CE2}" srcOrd="0" destOrd="0" presId="urn:microsoft.com/office/officeart/2005/8/layout/orgChart1"/>
    <dgm:cxn modelId="{E8C716EC-22FC-411E-835C-D22967E7CAF5}" type="presParOf" srcId="{10A1F9E0-858A-49F3-8795-256C10809CE2}" destId="{79C9678A-55A0-4F73-9A7E-B28CBAF1CA6D}" srcOrd="0" destOrd="0" presId="urn:microsoft.com/office/officeart/2005/8/layout/orgChart1"/>
    <dgm:cxn modelId="{9262276A-084E-488D-A00D-D2AFBCCFA2ED}" type="presParOf" srcId="{10A1F9E0-858A-49F3-8795-256C10809CE2}" destId="{3A5C91B1-7375-44EE-B36D-62232A27E63A}" srcOrd="1" destOrd="0" presId="urn:microsoft.com/office/officeart/2005/8/layout/orgChart1"/>
    <dgm:cxn modelId="{AFBB2AF8-C113-4ABA-AD95-F345FDF22E70}" type="presParOf" srcId="{7A4CB546-DDB4-4599-92F0-B830B813A616}" destId="{ADE86188-E80A-4DF2-80E0-21A631192DE3}" srcOrd="1" destOrd="0" presId="urn:microsoft.com/office/officeart/2005/8/layout/orgChart1"/>
    <dgm:cxn modelId="{096FF15E-6F4F-4DE6-940E-B8EE6B0E7A10}" type="presParOf" srcId="{ADE86188-E80A-4DF2-80E0-21A631192DE3}" destId="{3D8D706B-4F49-4E29-B5E9-C2F8E8B0A206}" srcOrd="0" destOrd="0" presId="urn:microsoft.com/office/officeart/2005/8/layout/orgChart1"/>
    <dgm:cxn modelId="{09330BFB-A042-4433-A2B4-DA71C27261AC}" type="presParOf" srcId="{ADE86188-E80A-4DF2-80E0-21A631192DE3}" destId="{38DC8883-64D4-4BF9-AF75-8E923F94A5D3}" srcOrd="1" destOrd="0" presId="urn:microsoft.com/office/officeart/2005/8/layout/orgChart1"/>
    <dgm:cxn modelId="{517D248D-04C6-4846-BE45-10B39A5A593C}" type="presParOf" srcId="{38DC8883-64D4-4BF9-AF75-8E923F94A5D3}" destId="{0C14ACA9-6C50-41C5-BDFB-D97398730293}" srcOrd="0" destOrd="0" presId="urn:microsoft.com/office/officeart/2005/8/layout/orgChart1"/>
    <dgm:cxn modelId="{84E04F36-7E3D-433D-8254-3EFD9BBC5974}" type="presParOf" srcId="{0C14ACA9-6C50-41C5-BDFB-D97398730293}" destId="{3BFF433E-D660-4B8A-9533-F517551E0FBD}" srcOrd="0" destOrd="0" presId="urn:microsoft.com/office/officeart/2005/8/layout/orgChart1"/>
    <dgm:cxn modelId="{C7AE15D2-3D8F-4BAA-B12A-51C33115C7BC}" type="presParOf" srcId="{0C14ACA9-6C50-41C5-BDFB-D97398730293}" destId="{E78BAEE5-92B2-453D-9069-B6A71DBFCA9B}" srcOrd="1" destOrd="0" presId="urn:microsoft.com/office/officeart/2005/8/layout/orgChart1"/>
    <dgm:cxn modelId="{B932C14B-DD73-49BC-9FDE-5F80671C0746}" type="presParOf" srcId="{38DC8883-64D4-4BF9-AF75-8E923F94A5D3}" destId="{428DF2B3-16F6-497C-88CE-922DB96E4F3F}" srcOrd="1" destOrd="0" presId="urn:microsoft.com/office/officeart/2005/8/layout/orgChart1"/>
    <dgm:cxn modelId="{647E0277-1430-45DD-B8A3-710E8989B4AA}" type="presParOf" srcId="{428DF2B3-16F6-497C-88CE-922DB96E4F3F}" destId="{A0B6CFD4-0E9E-4F16-8372-564973CFC757}" srcOrd="0" destOrd="0" presId="urn:microsoft.com/office/officeart/2005/8/layout/orgChart1"/>
    <dgm:cxn modelId="{1D174B46-E0F9-41FA-9CD6-36FBD3E60F78}" type="presParOf" srcId="{428DF2B3-16F6-497C-88CE-922DB96E4F3F}" destId="{D3196C26-7122-4D90-8CF1-6E0585D6AB3F}" srcOrd="1" destOrd="0" presId="urn:microsoft.com/office/officeart/2005/8/layout/orgChart1"/>
    <dgm:cxn modelId="{FCB94664-0F57-4D1B-91FA-6B306CC1CD81}" type="presParOf" srcId="{D3196C26-7122-4D90-8CF1-6E0585D6AB3F}" destId="{E24E513B-0B34-4688-8CB1-1314CCF25E2F}" srcOrd="0" destOrd="0" presId="urn:microsoft.com/office/officeart/2005/8/layout/orgChart1"/>
    <dgm:cxn modelId="{38D9EFBF-F688-4CBD-A72F-E583C203B391}" type="presParOf" srcId="{E24E513B-0B34-4688-8CB1-1314CCF25E2F}" destId="{2DAB2370-3657-4F8C-8605-434B1D641F30}" srcOrd="0" destOrd="0" presId="urn:microsoft.com/office/officeart/2005/8/layout/orgChart1"/>
    <dgm:cxn modelId="{63F464A6-8608-4409-88AB-D66DBEAB766D}" type="presParOf" srcId="{E24E513B-0B34-4688-8CB1-1314CCF25E2F}" destId="{1D0B6E70-B2E4-4B80-A2C0-0AED5B368146}" srcOrd="1" destOrd="0" presId="urn:microsoft.com/office/officeart/2005/8/layout/orgChart1"/>
    <dgm:cxn modelId="{125E1F0C-6707-4514-AA9D-FF7EF3E60FA7}" type="presParOf" srcId="{D3196C26-7122-4D90-8CF1-6E0585D6AB3F}" destId="{E7D6FBDB-011F-4089-B6D5-936484AD4A1F}" srcOrd="1" destOrd="0" presId="urn:microsoft.com/office/officeart/2005/8/layout/orgChart1"/>
    <dgm:cxn modelId="{3A30061E-A193-4BD8-AAE8-207213A9A2B8}" type="presParOf" srcId="{D3196C26-7122-4D90-8CF1-6E0585D6AB3F}" destId="{E839772B-512F-42AB-B566-EF197E6AD0DD}" srcOrd="2" destOrd="0" presId="urn:microsoft.com/office/officeart/2005/8/layout/orgChart1"/>
    <dgm:cxn modelId="{98636838-7071-4686-8EAA-7D0A70FA3F9B}" type="presParOf" srcId="{38DC8883-64D4-4BF9-AF75-8E923F94A5D3}" destId="{1CCFB2DC-F3C9-446D-845F-2626D28FFF41}" srcOrd="2" destOrd="0" presId="urn:microsoft.com/office/officeart/2005/8/layout/orgChart1"/>
    <dgm:cxn modelId="{05417677-7BB8-48DB-9303-8A1CB217DCD9}" type="presParOf" srcId="{7A4CB546-DDB4-4599-92F0-B830B813A616}" destId="{33102B31-DBA7-49E1-A0FC-31D8CA5F541A}" srcOrd="2" destOrd="0" presId="urn:microsoft.com/office/officeart/2005/8/layout/orgChart1"/>
    <dgm:cxn modelId="{C936946C-9D1E-4CAD-95DB-B4E57631B6BF}" type="presParOf" srcId="{1FC778FC-C8F9-4F7E-A9FD-5F722024DABF}" destId="{1A07C3B1-A45D-49AF-BA6B-F69CBEE87429}" srcOrd="2" destOrd="0" presId="urn:microsoft.com/office/officeart/2005/8/layout/orgChart1"/>
    <dgm:cxn modelId="{633A1F5E-804D-4B81-AC7F-A4E77F6038BB}" type="presParOf" srcId="{162152AC-E919-4234-A61D-11670429452A}" destId="{E6B5EE85-0C98-4732-BFAA-3248AE05C463}" srcOrd="2" destOrd="0" presId="urn:microsoft.com/office/officeart/2005/8/layout/orgChart1"/>
    <dgm:cxn modelId="{CA38188E-2E3D-4151-942C-BE16CA08C4C4}" type="presParOf" srcId="{162152AC-E919-4234-A61D-11670429452A}" destId="{B791A6B8-56DD-4BF8-AE9A-259273C934FA}" srcOrd="3" destOrd="0" presId="urn:microsoft.com/office/officeart/2005/8/layout/orgChart1"/>
    <dgm:cxn modelId="{8D24F7FD-D806-461F-947A-FD163F6448CF}" type="presParOf" srcId="{B791A6B8-56DD-4BF8-AE9A-259273C934FA}" destId="{096B8A2C-F5FB-4C8C-A8EC-106C27847EA0}" srcOrd="0" destOrd="0" presId="urn:microsoft.com/office/officeart/2005/8/layout/orgChart1"/>
    <dgm:cxn modelId="{3A1FFD2F-94F2-4DD0-8495-75B79FC8C990}" type="presParOf" srcId="{096B8A2C-F5FB-4C8C-A8EC-106C27847EA0}" destId="{15FCE2FA-5C36-4ACC-B4A0-4BD613ABE078}" srcOrd="0" destOrd="0" presId="urn:microsoft.com/office/officeart/2005/8/layout/orgChart1"/>
    <dgm:cxn modelId="{821BB26F-0C39-4F50-8796-4870B2820A0D}" type="presParOf" srcId="{096B8A2C-F5FB-4C8C-A8EC-106C27847EA0}" destId="{2DDC04E7-384A-45C1-B7A3-886E71D88AFB}" srcOrd="1" destOrd="0" presId="urn:microsoft.com/office/officeart/2005/8/layout/orgChart1"/>
    <dgm:cxn modelId="{3856F0CC-C41F-4BB2-9219-5D88F29342EE}" type="presParOf" srcId="{B791A6B8-56DD-4BF8-AE9A-259273C934FA}" destId="{1DB3C37E-7982-433F-8EBE-F2A24CDFF880}" srcOrd="1" destOrd="0" presId="urn:microsoft.com/office/officeart/2005/8/layout/orgChart1"/>
    <dgm:cxn modelId="{3DF4AAEF-590A-433D-A667-F02FB1B6878E}" type="presParOf" srcId="{1DB3C37E-7982-433F-8EBE-F2A24CDFF880}" destId="{4FAFD2D1-7A20-4AA0-B042-18F58FF5C494}" srcOrd="0" destOrd="0" presId="urn:microsoft.com/office/officeart/2005/8/layout/orgChart1"/>
    <dgm:cxn modelId="{27D39C30-42FE-4D38-83A8-CF8A4979B665}" type="presParOf" srcId="{1DB3C37E-7982-433F-8EBE-F2A24CDFF880}" destId="{26543525-E0F2-4AE3-9072-9C84B1D71A9D}" srcOrd="1" destOrd="0" presId="urn:microsoft.com/office/officeart/2005/8/layout/orgChart1"/>
    <dgm:cxn modelId="{0F5122E3-D90A-4E66-BFB0-98232DF56E84}" type="presParOf" srcId="{26543525-E0F2-4AE3-9072-9C84B1D71A9D}" destId="{E8285A9D-4D5E-4894-9A2A-607D6E2CF6C4}" srcOrd="0" destOrd="0" presId="urn:microsoft.com/office/officeart/2005/8/layout/orgChart1"/>
    <dgm:cxn modelId="{93E237F3-5E1F-4059-AD21-A55CEA481852}" type="presParOf" srcId="{E8285A9D-4D5E-4894-9A2A-607D6E2CF6C4}" destId="{583750F5-E87F-427D-B956-9177392E1E3E}" srcOrd="0" destOrd="0" presId="urn:microsoft.com/office/officeart/2005/8/layout/orgChart1"/>
    <dgm:cxn modelId="{DF33E1B0-DAEB-4884-93CD-A7C175DD483E}" type="presParOf" srcId="{E8285A9D-4D5E-4894-9A2A-607D6E2CF6C4}" destId="{D49487F0-23A8-43ED-80C5-825A32B77469}" srcOrd="1" destOrd="0" presId="urn:microsoft.com/office/officeart/2005/8/layout/orgChart1"/>
    <dgm:cxn modelId="{6640A43B-48BA-4068-B2E1-F018FA12C155}" type="presParOf" srcId="{26543525-E0F2-4AE3-9072-9C84B1D71A9D}" destId="{878FFA3C-670B-4CB3-9A5E-BFD0623C70F5}" srcOrd="1" destOrd="0" presId="urn:microsoft.com/office/officeart/2005/8/layout/orgChart1"/>
    <dgm:cxn modelId="{98582368-7595-49E1-A6EF-D371BEED76A7}" type="presParOf" srcId="{878FFA3C-670B-4CB3-9A5E-BFD0623C70F5}" destId="{7B9213BE-6DBC-46A4-98B2-60F3E372D2CA}" srcOrd="0" destOrd="0" presId="urn:microsoft.com/office/officeart/2005/8/layout/orgChart1"/>
    <dgm:cxn modelId="{69BAA3FB-CE30-467F-A2A2-10348212C56F}" type="presParOf" srcId="{878FFA3C-670B-4CB3-9A5E-BFD0623C70F5}" destId="{A5F499AE-3149-4A4F-B639-5E0F1A8DFBD5}" srcOrd="1" destOrd="0" presId="urn:microsoft.com/office/officeart/2005/8/layout/orgChart1"/>
    <dgm:cxn modelId="{3502FB2B-EB1C-4A8A-B781-5100780E7216}" type="presParOf" srcId="{A5F499AE-3149-4A4F-B639-5E0F1A8DFBD5}" destId="{4E5CEEE6-17F4-45BF-8B71-07926C949E88}" srcOrd="0" destOrd="0" presId="urn:microsoft.com/office/officeart/2005/8/layout/orgChart1"/>
    <dgm:cxn modelId="{BB9E7FE2-F16A-4D7D-B55D-CCF2A3F0644E}" type="presParOf" srcId="{4E5CEEE6-17F4-45BF-8B71-07926C949E88}" destId="{11A58E57-7FA8-4066-BC0B-A780B34B14D9}" srcOrd="0" destOrd="0" presId="urn:microsoft.com/office/officeart/2005/8/layout/orgChart1"/>
    <dgm:cxn modelId="{CDB08DB4-E9CE-4F0F-BAE5-C0EFF43452D0}" type="presParOf" srcId="{4E5CEEE6-17F4-45BF-8B71-07926C949E88}" destId="{38ADFE1E-C302-415C-A098-A9863384348B}" srcOrd="1" destOrd="0" presId="urn:microsoft.com/office/officeart/2005/8/layout/orgChart1"/>
    <dgm:cxn modelId="{234E888B-7B21-4E25-9712-D31D391FF048}" type="presParOf" srcId="{A5F499AE-3149-4A4F-B639-5E0F1A8DFBD5}" destId="{CE221273-A0EE-46C6-97EB-DFBC308F62B5}" srcOrd="1" destOrd="0" presId="urn:microsoft.com/office/officeart/2005/8/layout/orgChart1"/>
    <dgm:cxn modelId="{0731C73E-7095-48BD-AD6B-14760478ABE9}" type="presParOf" srcId="{CE221273-A0EE-46C6-97EB-DFBC308F62B5}" destId="{CCA15AD6-F80D-4C6D-ACC6-968E057245D0}" srcOrd="0" destOrd="0" presId="urn:microsoft.com/office/officeart/2005/8/layout/orgChart1"/>
    <dgm:cxn modelId="{A1BF84C6-AC57-4276-9AB8-B73308132183}" type="presParOf" srcId="{CE221273-A0EE-46C6-97EB-DFBC308F62B5}" destId="{B5789619-9EF1-4F80-B8EC-85A1F76378E5}" srcOrd="1" destOrd="0" presId="urn:microsoft.com/office/officeart/2005/8/layout/orgChart1"/>
    <dgm:cxn modelId="{26E842DD-CD67-4749-8ABB-F1F1ADE3D8D4}" type="presParOf" srcId="{B5789619-9EF1-4F80-B8EC-85A1F76378E5}" destId="{B53598C3-0E57-46EA-901F-607047BBB0D0}" srcOrd="0" destOrd="0" presId="urn:microsoft.com/office/officeart/2005/8/layout/orgChart1"/>
    <dgm:cxn modelId="{60678A1E-EC96-4B8F-A8AC-6E0547DFEBB2}" type="presParOf" srcId="{B53598C3-0E57-46EA-901F-607047BBB0D0}" destId="{3543C5D0-4D94-4954-8AD5-A674C3683FF8}" srcOrd="0" destOrd="0" presId="urn:microsoft.com/office/officeart/2005/8/layout/orgChart1"/>
    <dgm:cxn modelId="{086F8A84-BA3B-4C06-9AFC-7C75F5ED3C07}" type="presParOf" srcId="{B53598C3-0E57-46EA-901F-607047BBB0D0}" destId="{A3B96466-D164-4BC4-B8DF-F13D90C16968}" srcOrd="1" destOrd="0" presId="urn:microsoft.com/office/officeart/2005/8/layout/orgChart1"/>
    <dgm:cxn modelId="{669D2D6E-5519-4AEE-82F1-B0C6DBEDE971}" type="presParOf" srcId="{B5789619-9EF1-4F80-B8EC-85A1F76378E5}" destId="{F220C7DD-0C73-4960-A849-57CF33A59AF0}" srcOrd="1" destOrd="0" presId="urn:microsoft.com/office/officeart/2005/8/layout/orgChart1"/>
    <dgm:cxn modelId="{9C43320C-2875-4C13-90CA-9F227C4D46AF}" type="presParOf" srcId="{B5789619-9EF1-4F80-B8EC-85A1F76378E5}" destId="{42449192-A881-40C5-BF2B-240DB655CCA1}" srcOrd="2" destOrd="0" presId="urn:microsoft.com/office/officeart/2005/8/layout/orgChart1"/>
    <dgm:cxn modelId="{33485E61-A7CD-430E-A095-FE25531636B6}" type="presParOf" srcId="{A5F499AE-3149-4A4F-B639-5E0F1A8DFBD5}" destId="{2E7A5623-C3E1-4861-BB96-79F71709D8FC}" srcOrd="2" destOrd="0" presId="urn:microsoft.com/office/officeart/2005/8/layout/orgChart1"/>
    <dgm:cxn modelId="{38B8C059-AD4F-42F5-937D-856514C96D3B}" type="presParOf" srcId="{26543525-E0F2-4AE3-9072-9C84B1D71A9D}" destId="{7D7336B6-B273-4268-B9F2-A6E16C2608A3}" srcOrd="2" destOrd="0" presId="urn:microsoft.com/office/officeart/2005/8/layout/orgChart1"/>
    <dgm:cxn modelId="{21E15300-474F-42A3-A3AE-838014F8416E}" type="presParOf" srcId="{B791A6B8-56DD-4BF8-AE9A-259273C934FA}" destId="{9EA570C1-2F12-4259-A314-AD66BF956BB8}" srcOrd="2" destOrd="0" presId="urn:microsoft.com/office/officeart/2005/8/layout/orgChart1"/>
    <dgm:cxn modelId="{EE7871D8-0509-4686-ACFB-F15790DA0C96}" type="presParOf" srcId="{162152AC-E919-4234-A61D-11670429452A}" destId="{FC89EEC1-159C-4545-9AEC-CF16BB09960A}" srcOrd="4" destOrd="0" presId="urn:microsoft.com/office/officeart/2005/8/layout/orgChart1"/>
    <dgm:cxn modelId="{EB56EF86-4C8C-442C-A96A-CC50E1204D8E}" type="presParOf" srcId="{162152AC-E919-4234-A61D-11670429452A}" destId="{995AA90B-AD52-43C8-8A33-B07DF5519059}" srcOrd="5" destOrd="0" presId="urn:microsoft.com/office/officeart/2005/8/layout/orgChart1"/>
    <dgm:cxn modelId="{0CAA7DA2-90B8-4CB4-BB14-719A6C0D4C78}" type="presParOf" srcId="{995AA90B-AD52-43C8-8A33-B07DF5519059}" destId="{4BE99B52-3ABE-4CDA-8437-1529BF6C76B8}" srcOrd="0" destOrd="0" presId="urn:microsoft.com/office/officeart/2005/8/layout/orgChart1"/>
    <dgm:cxn modelId="{E8097AA5-CA3D-43FE-BD7E-94B5BD404475}" type="presParOf" srcId="{4BE99B52-3ABE-4CDA-8437-1529BF6C76B8}" destId="{40193FD0-4BD9-42FE-8688-CFCAA208B7C6}" srcOrd="0" destOrd="0" presId="urn:microsoft.com/office/officeart/2005/8/layout/orgChart1"/>
    <dgm:cxn modelId="{EDEFB4A3-0B98-4C28-90DF-4E4B00E51B6D}" type="presParOf" srcId="{4BE99B52-3ABE-4CDA-8437-1529BF6C76B8}" destId="{0E5409CF-4E78-4A60-9B16-80700FFD4D4F}" srcOrd="1" destOrd="0" presId="urn:microsoft.com/office/officeart/2005/8/layout/orgChart1"/>
    <dgm:cxn modelId="{3D4EBB0D-D92E-4A8A-AE8C-29D14B79D15A}" type="presParOf" srcId="{995AA90B-AD52-43C8-8A33-B07DF5519059}" destId="{569FD567-B2E9-431E-8DDD-C317C2945979}" srcOrd="1" destOrd="0" presId="urn:microsoft.com/office/officeart/2005/8/layout/orgChart1"/>
    <dgm:cxn modelId="{7FA3E2DB-0C17-4054-92F2-1B0E419A8034}" type="presParOf" srcId="{569FD567-B2E9-431E-8DDD-C317C2945979}" destId="{DBB36FE5-7C05-41BA-935E-46D421F41D26}" srcOrd="0" destOrd="0" presId="urn:microsoft.com/office/officeart/2005/8/layout/orgChart1"/>
    <dgm:cxn modelId="{6E7BFFA5-F742-46AB-87B0-5F2232E45EDE}" type="presParOf" srcId="{569FD567-B2E9-431E-8DDD-C317C2945979}" destId="{5CF52379-5C56-442E-9292-EBD9FDD17AD8}" srcOrd="1" destOrd="0" presId="urn:microsoft.com/office/officeart/2005/8/layout/orgChart1"/>
    <dgm:cxn modelId="{BD5E3946-01F2-429C-AF0F-CE7DA538D4CE}" type="presParOf" srcId="{5CF52379-5C56-442E-9292-EBD9FDD17AD8}" destId="{0FE17C68-7A3B-4750-858F-FE82075CD4BA}" srcOrd="0" destOrd="0" presId="urn:microsoft.com/office/officeart/2005/8/layout/orgChart1"/>
    <dgm:cxn modelId="{C7835784-A909-450E-8316-76F108F6A87C}" type="presParOf" srcId="{0FE17C68-7A3B-4750-858F-FE82075CD4BA}" destId="{3BF6C81F-CBA4-4D85-ACF2-9C4732858218}" srcOrd="0" destOrd="0" presId="urn:microsoft.com/office/officeart/2005/8/layout/orgChart1"/>
    <dgm:cxn modelId="{15DDF33D-439A-4FA0-943C-12F94F19CD18}" type="presParOf" srcId="{0FE17C68-7A3B-4750-858F-FE82075CD4BA}" destId="{DF60B7C7-DDDB-4C99-8F8F-537E8DB647FA}" srcOrd="1" destOrd="0" presId="urn:microsoft.com/office/officeart/2005/8/layout/orgChart1"/>
    <dgm:cxn modelId="{DB56F712-EE23-4C30-B36D-5E1EEDAFA06B}" type="presParOf" srcId="{5CF52379-5C56-442E-9292-EBD9FDD17AD8}" destId="{138E6125-BE26-4F25-8998-2E98E84C8A88}" srcOrd="1" destOrd="0" presId="urn:microsoft.com/office/officeart/2005/8/layout/orgChart1"/>
    <dgm:cxn modelId="{30BA3AE9-E55B-4840-9986-3132D80BA4A4}" type="presParOf" srcId="{138E6125-BE26-4F25-8998-2E98E84C8A88}" destId="{5FD9CC2B-337A-493B-9F18-BEB753700827}" srcOrd="0" destOrd="0" presId="urn:microsoft.com/office/officeart/2005/8/layout/orgChart1"/>
    <dgm:cxn modelId="{FA65DDA9-B3BB-4462-A901-04091CD07CC8}" type="presParOf" srcId="{138E6125-BE26-4F25-8998-2E98E84C8A88}" destId="{6295C5F8-1B35-4E5D-B0A6-198BA26A464E}" srcOrd="1" destOrd="0" presId="urn:microsoft.com/office/officeart/2005/8/layout/orgChart1"/>
    <dgm:cxn modelId="{40D732FD-B892-45DB-9251-99751E1F141B}" type="presParOf" srcId="{6295C5F8-1B35-4E5D-B0A6-198BA26A464E}" destId="{AB3522CF-D0A2-40E0-B89D-5FA349374D01}" srcOrd="0" destOrd="0" presId="urn:microsoft.com/office/officeart/2005/8/layout/orgChart1"/>
    <dgm:cxn modelId="{0839003E-646F-48A4-BB18-5D2B2986FFF7}" type="presParOf" srcId="{AB3522CF-D0A2-40E0-B89D-5FA349374D01}" destId="{EFF36A3A-A3F4-4D8F-ADBD-43E2D406E094}" srcOrd="0" destOrd="0" presId="urn:microsoft.com/office/officeart/2005/8/layout/orgChart1"/>
    <dgm:cxn modelId="{97F5DCDD-E27A-4150-9F60-2C16C3109C0D}" type="presParOf" srcId="{AB3522CF-D0A2-40E0-B89D-5FA349374D01}" destId="{8A497F58-6666-4EAF-89F9-5D6D075BC9AF}" srcOrd="1" destOrd="0" presId="urn:microsoft.com/office/officeart/2005/8/layout/orgChart1"/>
    <dgm:cxn modelId="{6A80D3BF-FE8E-4AC4-BE32-9B86DC92397D}" type="presParOf" srcId="{6295C5F8-1B35-4E5D-B0A6-198BA26A464E}" destId="{20F2EB37-E645-4F40-A62D-147614D14751}" srcOrd="1" destOrd="0" presId="urn:microsoft.com/office/officeart/2005/8/layout/orgChart1"/>
    <dgm:cxn modelId="{791103F5-E5BC-4647-90DA-6B70E4318EB5}" type="presParOf" srcId="{20F2EB37-E645-4F40-A62D-147614D14751}" destId="{B65F4A34-46F9-41CF-97C1-F9D43C087652}" srcOrd="0" destOrd="0" presId="urn:microsoft.com/office/officeart/2005/8/layout/orgChart1"/>
    <dgm:cxn modelId="{E86B29B9-5BCB-4D65-BAEE-03591B4F19F3}" type="presParOf" srcId="{20F2EB37-E645-4F40-A62D-147614D14751}" destId="{CC130C04-A2D5-49D4-9AFC-60F01F74652F}" srcOrd="1" destOrd="0" presId="urn:microsoft.com/office/officeart/2005/8/layout/orgChart1"/>
    <dgm:cxn modelId="{51B29783-B4BF-4EAE-AED4-A04702EDA564}" type="presParOf" srcId="{CC130C04-A2D5-49D4-9AFC-60F01F74652F}" destId="{F41CB708-B17B-4D7A-A2FA-17DC6E5386F6}" srcOrd="0" destOrd="0" presId="urn:microsoft.com/office/officeart/2005/8/layout/orgChart1"/>
    <dgm:cxn modelId="{7A97E719-FE70-4969-9F67-AF383BA5FFBC}" type="presParOf" srcId="{F41CB708-B17B-4D7A-A2FA-17DC6E5386F6}" destId="{71372E93-CDEA-4F5C-9A51-16D954A3F5D0}" srcOrd="0" destOrd="0" presId="urn:microsoft.com/office/officeart/2005/8/layout/orgChart1"/>
    <dgm:cxn modelId="{779B5DDD-1DA9-4EAC-8B67-2E553CA6361E}" type="presParOf" srcId="{F41CB708-B17B-4D7A-A2FA-17DC6E5386F6}" destId="{F11A9A6D-3C49-47E4-8D6F-DBB9483A78CB}" srcOrd="1" destOrd="0" presId="urn:microsoft.com/office/officeart/2005/8/layout/orgChart1"/>
    <dgm:cxn modelId="{0D61EE0C-D336-4318-ACE2-D4DB14BAB836}" type="presParOf" srcId="{CC130C04-A2D5-49D4-9AFC-60F01F74652F}" destId="{CCE339DF-6A0F-446C-A474-A5FBC01AB78A}" srcOrd="1" destOrd="0" presId="urn:microsoft.com/office/officeart/2005/8/layout/orgChart1"/>
    <dgm:cxn modelId="{70268510-FA96-42DB-A02A-45B135714B87}" type="presParOf" srcId="{CC130C04-A2D5-49D4-9AFC-60F01F74652F}" destId="{01D7176A-9628-4C86-A7CA-4A2CC6FBD34A}" srcOrd="2" destOrd="0" presId="urn:microsoft.com/office/officeart/2005/8/layout/orgChart1"/>
    <dgm:cxn modelId="{4354B13F-0515-4897-99E2-2D22182CDADC}" type="presParOf" srcId="{6295C5F8-1B35-4E5D-B0A6-198BA26A464E}" destId="{01293C54-557F-4E2B-BF72-A2150F270060}" srcOrd="2" destOrd="0" presId="urn:microsoft.com/office/officeart/2005/8/layout/orgChart1"/>
    <dgm:cxn modelId="{D76C1A4A-7CAF-4646-BF95-235E5E7A169C}" type="presParOf" srcId="{5CF52379-5C56-442E-9292-EBD9FDD17AD8}" destId="{3A1B215E-4115-4534-9893-4EF887F69C08}" srcOrd="2" destOrd="0" presId="urn:microsoft.com/office/officeart/2005/8/layout/orgChart1"/>
    <dgm:cxn modelId="{B9AEE981-42A7-4934-8BA4-DDE736199AD1}" type="presParOf" srcId="{995AA90B-AD52-43C8-8A33-B07DF5519059}" destId="{5112573B-12A6-4C05-9228-76236C15D8F9}" srcOrd="2" destOrd="0" presId="urn:microsoft.com/office/officeart/2005/8/layout/orgChart1"/>
    <dgm:cxn modelId="{FF895FAA-F7ED-4D3A-B890-2510E80D9D87}" type="presParOf" srcId="{10BE41EF-DA67-4888-B843-4C35A17B7EDE}" destId="{BEE17E8C-5FA6-4782-83F6-297B92153C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</a:t>
          </a:r>
          <a:endParaRPr lang="es-ES" sz="1200" dirty="0"/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  <a:endParaRPr lang="es-ES" sz="1200" dirty="0"/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Proyectos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/>
        </a:p>
      </dgm:t>
    </dgm:pt>
    <dgm:pt modelId="{3F0071E9-9E62-4A01-877A-8CDB0418D283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/>
        </a:p>
      </dgm:t>
    </dgm:pt>
    <dgm:pt modelId="{DD47B119-98C8-4893-8C7D-A1F64290E59C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8E99AEE2-DD20-43FF-9EBA-26710035E127}" type="parTrans" cxnId="{E25E8442-A661-4FB5-AF82-0EE515BAC7B8}">
      <dgm:prSet/>
      <dgm:spPr/>
      <dgm:t>
        <a:bodyPr/>
        <a:lstStyle/>
        <a:p>
          <a:endParaRPr lang="es-ES"/>
        </a:p>
      </dgm:t>
    </dgm:pt>
    <dgm:pt modelId="{B5E25879-3501-4F1D-861B-8868DA0AE026}" type="sibTrans" cxnId="{E25E8442-A661-4FB5-AF82-0EE515BAC7B8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25689" custScaleY="73267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4" custScaleX="121162" custScaleY="76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4" custScaleX="121162" custScaleY="76155" custLinFactNeighborX="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4" custScaleX="121162" custScaleY="76155" custLinFactNeighborY="-23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4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19E59FD1-A2BD-4ABC-A0A4-0C00C9B68CA4}" type="pres">
      <dgm:prSet presAssocID="{8E99AEE2-DD20-43FF-9EBA-26710035E12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F9F1EB02-7129-4BE7-B453-2381A4BB90FB}" type="pres">
      <dgm:prSet presAssocID="{DD47B119-98C8-4893-8C7D-A1F64290E59C}" presName="hierRoot3" presStyleCnt="0">
        <dgm:presLayoutVars>
          <dgm:hierBranch val="init"/>
        </dgm:presLayoutVars>
      </dgm:prSet>
      <dgm:spPr/>
    </dgm:pt>
    <dgm:pt modelId="{C98D929C-3C27-401B-8BF3-DCC8549D0EB9}" type="pres">
      <dgm:prSet presAssocID="{DD47B119-98C8-4893-8C7D-A1F64290E59C}" presName="rootComposite3" presStyleCnt="0"/>
      <dgm:spPr/>
    </dgm:pt>
    <dgm:pt modelId="{72E6E2E8-38D5-46B8-A8D7-35C48935C414}" type="pres">
      <dgm:prSet presAssocID="{DD47B119-98C8-4893-8C7D-A1F64290E59C}" presName="rootText3" presStyleLbl="asst1" presStyleIdx="3" presStyleCnt="4" custScaleX="121162" custScaleY="76155" custLinFactNeighborX="2130" custLinFactNeighborY="-23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C425C-B8F5-4D5A-8B52-D05247430FC6}" type="pres">
      <dgm:prSet presAssocID="{DD47B119-98C8-4893-8C7D-A1F64290E5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50F207D-347C-4DBC-8ED0-2D80E7E00A49}" type="pres">
      <dgm:prSet presAssocID="{DD47B119-98C8-4893-8C7D-A1F64290E59C}" presName="hierChild6" presStyleCnt="0"/>
      <dgm:spPr/>
    </dgm:pt>
    <dgm:pt modelId="{341202CB-773F-49A2-B654-1D6F57F2CC8E}" type="pres">
      <dgm:prSet presAssocID="{DD47B119-98C8-4893-8C7D-A1F64290E59C}" presName="hierChild7" presStyleCnt="0"/>
      <dgm:spPr/>
    </dgm:pt>
  </dgm:ptLst>
  <dgm:cxnLst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566BF952-0174-44B5-A925-B8D3CC84CE56}" type="presOf" srcId="{DD47B119-98C8-4893-8C7D-A1F64290E59C}" destId="{AAEC425C-B8F5-4D5A-8B52-D05247430FC6}" srcOrd="1" destOrd="0" presId="urn:microsoft.com/office/officeart/2005/8/layout/orgChart1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25E8442-A661-4FB5-AF82-0EE515BAC7B8}" srcId="{38D466A1-BA08-4A61-967E-A5EB0E0CCF80}" destId="{DD47B119-98C8-4893-8C7D-A1F64290E59C}" srcOrd="5" destOrd="0" parTransId="{8E99AEE2-DD20-43FF-9EBA-26710035E127}" sibTransId="{B5E25879-3501-4F1D-861B-8868DA0AE026}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BDCE593C-D55D-4909-83C1-10A39CF7FE77}" type="presOf" srcId="{DD47B119-98C8-4893-8C7D-A1F64290E59C}" destId="{72E6E2E8-38D5-46B8-A8D7-35C48935C414}" srcOrd="0" destOrd="0" presId="urn:microsoft.com/office/officeart/2005/8/layout/orgChart1"/>
    <dgm:cxn modelId="{521BCB39-E6CB-427D-9030-0FB28AE2BC9A}" type="presOf" srcId="{8E99AEE2-DD20-43FF-9EBA-26710035E127}" destId="{19E59FD1-A2BD-4ABC-A0A4-0C00C9B68CA4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985799A9-5A97-4190-B41D-49CC7163EADA}" type="presParOf" srcId="{47B3CEEF-714E-4F1A-9F3A-824638D0ED25}" destId="{19E59FD1-A2BD-4ABC-A0A4-0C00C9B68CA4}" srcOrd="6" destOrd="0" presId="urn:microsoft.com/office/officeart/2005/8/layout/orgChart1"/>
    <dgm:cxn modelId="{46B2691C-44C6-4E65-881A-B8B5DE72BAB2}" type="presParOf" srcId="{47B3CEEF-714E-4F1A-9F3A-824638D0ED25}" destId="{F9F1EB02-7129-4BE7-B453-2381A4BB90FB}" srcOrd="7" destOrd="0" presId="urn:microsoft.com/office/officeart/2005/8/layout/orgChart1"/>
    <dgm:cxn modelId="{A077DDC9-8B7C-45E6-8E65-8F0ACD557467}" type="presParOf" srcId="{F9F1EB02-7129-4BE7-B453-2381A4BB90FB}" destId="{C98D929C-3C27-401B-8BF3-DCC8549D0EB9}" srcOrd="0" destOrd="0" presId="urn:microsoft.com/office/officeart/2005/8/layout/orgChart1"/>
    <dgm:cxn modelId="{A1F63EBB-8AA4-492A-AC70-65D503583B1B}" type="presParOf" srcId="{C98D929C-3C27-401B-8BF3-DCC8549D0EB9}" destId="{72E6E2E8-38D5-46B8-A8D7-35C48935C414}" srcOrd="0" destOrd="0" presId="urn:microsoft.com/office/officeart/2005/8/layout/orgChart1"/>
    <dgm:cxn modelId="{9A309BC9-8A2C-487D-A5CB-A05D35B780E0}" type="presParOf" srcId="{C98D929C-3C27-401B-8BF3-DCC8549D0EB9}" destId="{AAEC425C-B8F5-4D5A-8B52-D05247430FC6}" srcOrd="1" destOrd="0" presId="urn:microsoft.com/office/officeart/2005/8/layout/orgChart1"/>
    <dgm:cxn modelId="{32A0165F-0FF0-4A5C-AB27-5E0E47929195}" type="presParOf" srcId="{F9F1EB02-7129-4BE7-B453-2381A4BB90FB}" destId="{A50F207D-347C-4DBC-8ED0-2D80E7E00A49}" srcOrd="1" destOrd="0" presId="urn:microsoft.com/office/officeart/2005/8/layout/orgChart1"/>
    <dgm:cxn modelId="{24B51077-86B4-40AC-BABB-03F31C40E8E7}" type="presParOf" srcId="{F9F1EB02-7129-4BE7-B453-2381A4BB90FB}" destId="{341202CB-773F-49A2-B654-1D6F57F2CC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Recursos Humanos Parques Públicos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/ B</a:t>
          </a:r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5" dist="20320" dir="5400000" algn="ctr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Salvavidas </a:t>
          </a:r>
        </a:p>
        <a:p>
          <a:r>
            <a:rPr lang="es-ES" sz="1200" dirty="0" smtClean="0"/>
            <a:t>Vacante</a:t>
          </a:r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7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 val="init"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7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 val="init"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20424" custLinFactNeighborX="238" custLinFactNeighborY="-2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2" presStyleCnt="7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2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2" presStyleCnt="7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3" presStyleCnt="7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3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3" presStyleCnt="7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4" presStyleCnt="7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4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4" presStyleCnt="7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5" presStyleCnt="7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5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5" presStyleCnt="7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6" presStyleCnt="7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6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6" presStyleCnt="7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EFA64C17-2B58-40FD-8C79-CF5973EC6B50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Salvavidas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C80B10F4-DE61-4ABD-AFA0-6600592ACCE1}" type="parTrans" cxnId="{59D62ED7-F125-4D6A-987E-91F0CD6DB779}">
      <dgm:prSet/>
      <dgm:spPr/>
      <dgm:t>
        <a:bodyPr/>
        <a:lstStyle/>
        <a:p>
          <a:endParaRPr lang="es-ES"/>
        </a:p>
      </dgm:t>
    </dgm:pt>
    <dgm:pt modelId="{E231C7C9-B7F1-4776-AB74-B2DA796866B3}" type="sibTrans" cxnId="{59D62ED7-F125-4D6A-987E-91F0CD6DB779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 val="init"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4E30DE5A-1891-4634-9F3D-7A95710DA7A9}" type="pres">
      <dgm:prSet presAssocID="{C80B10F4-DE61-4ABD-AFA0-6600592ACCE1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F5E2FC1-2E4D-4368-B60B-8550291B2792}" type="pres">
      <dgm:prSet presAssocID="{EFA64C17-2B58-40FD-8C79-CF5973EC6B50}" presName="hierRoot2" presStyleCnt="0">
        <dgm:presLayoutVars>
          <dgm:hierBranch val="init"/>
        </dgm:presLayoutVars>
      </dgm:prSet>
      <dgm:spPr/>
    </dgm:pt>
    <dgm:pt modelId="{90E3932F-C9C1-4187-BDB3-4C94B47E53C2}" type="pres">
      <dgm:prSet presAssocID="{EFA64C17-2B58-40FD-8C79-CF5973EC6B50}" presName="rootComposite" presStyleCnt="0"/>
      <dgm:spPr/>
    </dgm:pt>
    <dgm:pt modelId="{1EE4D008-85B2-4309-AC58-A6788F97ACE9}" type="pres">
      <dgm:prSet presAssocID="{EFA64C17-2B58-40FD-8C79-CF5973EC6B50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98742-18E1-43CE-B799-031DFA7BC8C6}" type="pres">
      <dgm:prSet presAssocID="{EFA64C17-2B58-40FD-8C79-CF5973EC6B50}" presName="rootConnector" presStyleLbl="node4" presStyleIdx="2" presStyleCnt="6"/>
      <dgm:spPr/>
      <dgm:t>
        <a:bodyPr/>
        <a:lstStyle/>
        <a:p>
          <a:endParaRPr lang="es-ES"/>
        </a:p>
      </dgm:t>
    </dgm:pt>
    <dgm:pt modelId="{3A19824D-F2EE-48D5-9F6B-5FB28BB896C8}" type="pres">
      <dgm:prSet presAssocID="{EFA64C17-2B58-40FD-8C79-CF5973EC6B50}" presName="hierChild4" presStyleCnt="0"/>
      <dgm:spPr/>
    </dgm:pt>
    <dgm:pt modelId="{3A800775-E608-4822-9896-9B920FB35484}" type="pres">
      <dgm:prSet presAssocID="{EFA64C17-2B58-40FD-8C79-CF5973EC6B50}" presName="hierChild5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99E028D3-0AA3-46FD-B0E0-737B85F2881C}" type="presOf" srcId="{C80B10F4-DE61-4ABD-AFA0-6600592ACCE1}" destId="{4E30DE5A-1891-4634-9F3D-7A95710DA7A9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4217678B-BCDD-4839-AAC8-86C94F73935D}" type="presOf" srcId="{EFA64C17-2B58-40FD-8C79-CF5973EC6B50}" destId="{1EE4D008-85B2-4309-AC58-A6788F97ACE9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59D62ED7-F125-4D6A-987E-91F0CD6DB779}" srcId="{653B2A2B-614D-401D-8F64-8D6AD272F239}" destId="{EFA64C17-2B58-40FD-8C79-CF5973EC6B50}" srcOrd="0" destOrd="0" parTransId="{C80B10F4-DE61-4ABD-AFA0-6600592ACCE1}" sibTransId="{E231C7C9-B7F1-4776-AB74-B2DA796866B3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DB8F96B7-AC9C-4A56-A3F8-FBCF4F3311A5}" type="presOf" srcId="{EFA64C17-2B58-40FD-8C79-CF5973EC6B50}" destId="{AAE98742-18E1-43CE-B799-031DFA7BC8C6}" srcOrd="1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A928C6F1-506A-4D4C-B06A-ED249FE43103}" type="presParOf" srcId="{301E6045-4581-4226-8FB4-E0A4EBAD2CF8}" destId="{4E30DE5A-1891-4634-9F3D-7A95710DA7A9}" srcOrd="0" destOrd="0" presId="urn:microsoft.com/office/officeart/2005/8/layout/orgChart1"/>
    <dgm:cxn modelId="{199E9388-9EBA-4265-A04E-821F51E24AAE}" type="presParOf" srcId="{301E6045-4581-4226-8FB4-E0A4EBAD2CF8}" destId="{5F5E2FC1-2E4D-4368-B60B-8550291B2792}" srcOrd="1" destOrd="0" presId="urn:microsoft.com/office/officeart/2005/8/layout/orgChart1"/>
    <dgm:cxn modelId="{46E8BB5E-5139-4690-A181-612E922CEA0E}" type="presParOf" srcId="{5F5E2FC1-2E4D-4368-B60B-8550291B2792}" destId="{90E3932F-C9C1-4187-BDB3-4C94B47E53C2}" srcOrd="0" destOrd="0" presId="urn:microsoft.com/office/officeart/2005/8/layout/orgChart1"/>
    <dgm:cxn modelId="{489EC2AD-770E-4EE4-9C75-ABE7E9B0D61B}" type="presParOf" srcId="{90E3932F-C9C1-4187-BDB3-4C94B47E53C2}" destId="{1EE4D008-85B2-4309-AC58-A6788F97ACE9}" srcOrd="0" destOrd="0" presId="urn:microsoft.com/office/officeart/2005/8/layout/orgChart1"/>
    <dgm:cxn modelId="{D02D6474-B692-4F6E-AD97-C17AA40E1924}" type="presParOf" srcId="{90E3932F-C9C1-4187-BDB3-4C94B47E53C2}" destId="{AAE98742-18E1-43CE-B799-031DFA7BC8C6}" srcOrd="1" destOrd="0" presId="urn:microsoft.com/office/officeart/2005/8/layout/orgChart1"/>
    <dgm:cxn modelId="{52849E79-0EC9-47F9-B9CC-37691E417496}" type="presParOf" srcId="{5F5E2FC1-2E4D-4368-B60B-8550291B2792}" destId="{3A19824D-F2EE-48D5-9F6B-5FB28BB896C8}" srcOrd="1" destOrd="0" presId="urn:microsoft.com/office/officeart/2005/8/layout/orgChart1"/>
    <dgm:cxn modelId="{567A1A1B-EF45-4A55-90CE-F8198EACDD15}" type="presParOf" srcId="{5F5E2FC1-2E4D-4368-B60B-8550291B2792}" destId="{3A800775-E608-4822-9896-9B920FB35484}" srcOrd="2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Vacante</a:t>
          </a:r>
          <a:endParaRPr lang="es-ES" sz="1200" dirty="0"/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C48056FC-DF10-41C9-861A-3302018B3845}" type="asst">
      <dgm:prSet phldrT="[Texto]" custT="1"/>
      <dgm:spPr/>
      <dgm:t>
        <a:bodyPr/>
        <a:lstStyle/>
        <a:p>
          <a:r>
            <a:rPr lang="es-ES" sz="1200" dirty="0" smtClean="0"/>
            <a:t>Ejecutivo(a) Enlace</a:t>
          </a:r>
          <a:endParaRPr lang="es-ES" sz="1200" dirty="0"/>
        </a:p>
      </dgm:t>
    </dgm:pt>
    <dgm:pt modelId="{D4929E60-2F2C-432A-9EE3-25E04A0B8F61}" type="parTrans" cxnId="{5642D628-8D9D-4617-911C-3539DD1D3A6A}">
      <dgm:prSet/>
      <dgm:spPr/>
      <dgm:t>
        <a:bodyPr/>
        <a:lstStyle/>
        <a:p>
          <a:endParaRPr lang="es-ES" sz="1200"/>
        </a:p>
      </dgm:t>
    </dgm:pt>
    <dgm:pt modelId="{142EB4CA-2492-4566-8F49-A91D80B8CD76}" type="sibTrans" cxnId="{5642D628-8D9D-4617-911C-3539DD1D3A6A}">
      <dgm:prSet/>
      <dgm:spPr/>
      <dgm:t>
        <a:bodyPr/>
        <a:lstStyle/>
        <a:p>
          <a:endParaRPr lang="es-ES" sz="1200"/>
        </a:p>
      </dgm:t>
    </dgm:pt>
    <dgm:pt modelId="{CD52CF9A-63A9-4530-A477-9BB266922982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05F5D7F-A0DD-4BA3-AA0B-C89A88623681}" type="parTrans" cxnId="{51124040-6093-4DD6-8F68-41282A78FFDF}">
      <dgm:prSet/>
      <dgm:spPr/>
      <dgm:t>
        <a:bodyPr/>
        <a:lstStyle/>
        <a:p>
          <a:endParaRPr lang="es-ES" sz="1200"/>
        </a:p>
      </dgm:t>
    </dgm:pt>
    <dgm:pt modelId="{2B58B4ED-41BD-4A64-ABB2-18CFCDEF9CCC}" type="sibTrans" cxnId="{51124040-6093-4DD6-8F68-41282A78FFDF}">
      <dgm:prSet/>
      <dgm:spPr/>
      <dgm:t>
        <a:bodyPr/>
        <a:lstStyle/>
        <a:p>
          <a:endParaRPr lang="es-ES" sz="1200"/>
        </a:p>
      </dgm:t>
    </dgm:pt>
    <dgm:pt modelId="{F1583E19-D265-4307-A76F-8DAE03B3921F}">
      <dgm:prSet phldrT="[Texto]" custT="1"/>
      <dgm:spPr/>
      <dgm:t>
        <a:bodyPr/>
        <a:lstStyle/>
        <a:p>
          <a:r>
            <a:rPr lang="es-ES" sz="1200" dirty="0" smtClean="0"/>
            <a:t>Bibliotecario(a) </a:t>
          </a:r>
        </a:p>
      </dgm:t>
    </dgm:pt>
    <dgm:pt modelId="{9B601EDA-6429-431F-9F2B-98F5B91A1EB2}" type="parTrans" cxnId="{46D52212-7B1A-4E8E-9256-76D85445A299}">
      <dgm:prSet/>
      <dgm:spPr/>
      <dgm:t>
        <a:bodyPr/>
        <a:lstStyle/>
        <a:p>
          <a:endParaRPr lang="es-ES" sz="1200"/>
        </a:p>
      </dgm:t>
    </dgm:pt>
    <dgm:pt modelId="{A6037AC7-EFAC-4B4F-B945-BFED46CE3964}" type="sibTrans" cxnId="{46D52212-7B1A-4E8E-9256-76D85445A299}">
      <dgm:prSet/>
      <dgm:spPr/>
      <dgm:t>
        <a:bodyPr/>
        <a:lstStyle/>
        <a:p>
          <a:endParaRPr lang="es-ES" sz="1200"/>
        </a:p>
      </dgm:t>
    </dgm:pt>
    <dgm:pt modelId="{37B873AE-4DFE-4706-98D5-0D6D4E1B5806}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E9977976-C0F2-4013-B1BE-45C50FA85EB1}" type="parTrans" cxnId="{AF1CEFF6-7CF2-4511-963C-48E81D995273}">
      <dgm:prSet/>
      <dgm:spPr/>
      <dgm:t>
        <a:bodyPr/>
        <a:lstStyle/>
        <a:p>
          <a:endParaRPr lang="es-ES" sz="1200"/>
        </a:p>
      </dgm:t>
    </dgm:pt>
    <dgm:pt modelId="{46BEB253-1FA6-4602-BFA8-EAB9D8400214}" type="sibTrans" cxnId="{AF1CEFF6-7CF2-4511-963C-48E81D995273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0E8539CF-E810-40CB-A6DE-98D2DF572DE7}" type="asst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  <a:contourClr>
            <a:srgbClr val="000000"/>
          </a:contourClr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</a:p>
      </dgm:t>
    </dgm:pt>
    <dgm:pt modelId="{1212F8DB-6D85-4AE4-B767-2A117483A063}" type="parTrans" cxnId="{3513354C-79F2-44DD-9EA7-AAC398A3EC69}">
      <dgm:prSet/>
      <dgm:spPr/>
      <dgm:t>
        <a:bodyPr/>
        <a:lstStyle/>
        <a:p>
          <a:endParaRPr lang="es-ES"/>
        </a:p>
      </dgm:t>
    </dgm:pt>
    <dgm:pt modelId="{5EC9BDE0-43D0-420F-AE8A-7CF75F0F01A1}" type="sibTrans" cxnId="{3513354C-79F2-44DD-9EA7-AAC398A3EC69}">
      <dgm:prSet/>
      <dgm:spPr/>
      <dgm:t>
        <a:bodyPr/>
        <a:lstStyle/>
        <a:p>
          <a:endParaRPr lang="es-ES"/>
        </a:p>
      </dgm:t>
    </dgm:pt>
    <dgm:pt modelId="{550C47E1-2752-439A-907F-547084A4AE7C}" type="asst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 Vacante</a:t>
          </a:r>
          <a:endParaRPr lang="es-ES" sz="1200" dirty="0"/>
        </a:p>
      </dgm:t>
    </dgm:pt>
    <dgm:pt modelId="{3B8B17AC-F4EF-4DC7-B957-DF4F814480A2}" type="parTrans" cxnId="{3A76A752-BCBF-4C4E-AE4A-2E2514DE4CB0}">
      <dgm:prSet/>
      <dgm:spPr/>
      <dgm:t>
        <a:bodyPr/>
        <a:lstStyle/>
        <a:p>
          <a:endParaRPr lang="es-ES"/>
        </a:p>
      </dgm:t>
    </dgm:pt>
    <dgm:pt modelId="{43449DE2-3020-4FA5-A117-E77BA60D92D2}" type="sibTrans" cxnId="{3A76A752-BCBF-4C4E-AE4A-2E2514DE4CB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37115" custScaleY="126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637429FA-F68E-4D65-9269-2F05FAE60582}" type="pres">
      <dgm:prSet presAssocID="{705F5D7F-A0DD-4BA3-AA0B-C89A88623681}" presName="Name37" presStyleLbl="parChTrans1D2" presStyleIdx="0" presStyleCnt="7"/>
      <dgm:spPr/>
      <dgm:t>
        <a:bodyPr/>
        <a:lstStyle/>
        <a:p>
          <a:endParaRPr lang="es-ES"/>
        </a:p>
      </dgm:t>
    </dgm:pt>
    <dgm:pt modelId="{E7F0AD65-FD92-4077-B358-A9996DB5560B}" type="pres">
      <dgm:prSet presAssocID="{CD52CF9A-63A9-4530-A477-9BB266922982}" presName="hierRoot2" presStyleCnt="0">
        <dgm:presLayoutVars>
          <dgm:hierBranch val="init"/>
        </dgm:presLayoutVars>
      </dgm:prSet>
      <dgm:spPr/>
    </dgm:pt>
    <dgm:pt modelId="{912F02C1-0336-4B08-B798-71E7EBC024DE}" type="pres">
      <dgm:prSet presAssocID="{CD52CF9A-63A9-4530-A477-9BB266922982}" presName="rootComposite" presStyleCnt="0"/>
      <dgm:spPr/>
    </dgm:pt>
    <dgm:pt modelId="{32D68274-BB45-4E1E-A6BF-346FFEDE8A98}" type="pres">
      <dgm:prSet presAssocID="{CD52CF9A-63A9-4530-A477-9BB2669229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5BEE6F-989C-49C3-8B17-711D5F03E8C1}" type="pres">
      <dgm:prSet presAssocID="{CD52CF9A-63A9-4530-A477-9BB2669229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47BC0006-1253-4F4A-AEC7-0B45F01BCE45}" type="pres">
      <dgm:prSet presAssocID="{CD52CF9A-63A9-4530-A477-9BB266922982}" presName="hierChild4" presStyleCnt="0"/>
      <dgm:spPr/>
    </dgm:pt>
    <dgm:pt modelId="{9D23F319-6499-49B9-8A67-6D36BCD02247}" type="pres">
      <dgm:prSet presAssocID="{CD52CF9A-63A9-4530-A477-9BB266922982}" presName="hierChild5" presStyleCnt="0"/>
      <dgm:spPr/>
    </dgm:pt>
    <dgm:pt modelId="{D160F715-AA84-4285-95AD-B13A1025E6BA}" type="pres">
      <dgm:prSet presAssocID="{9B601EDA-6429-431F-9F2B-98F5B91A1EB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3A16570B-62DF-4D85-9C46-B7FF123F0599}" type="pres">
      <dgm:prSet presAssocID="{F1583E19-D265-4307-A76F-8DAE03B3921F}" presName="hierRoot2" presStyleCnt="0">
        <dgm:presLayoutVars>
          <dgm:hierBranch val="init"/>
        </dgm:presLayoutVars>
      </dgm:prSet>
      <dgm:spPr/>
    </dgm:pt>
    <dgm:pt modelId="{8810BEA8-E2F2-4E06-8375-CCA6645F9EA7}" type="pres">
      <dgm:prSet presAssocID="{F1583E19-D265-4307-A76F-8DAE03B3921F}" presName="rootComposite" presStyleCnt="0"/>
      <dgm:spPr/>
    </dgm:pt>
    <dgm:pt modelId="{93F64040-2D8D-4EFB-9028-E009C4D8BB42}" type="pres">
      <dgm:prSet presAssocID="{F1583E19-D265-4307-A76F-8DAE03B3921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45DD2F-31B6-49E5-8DFF-CC11A2B9C6CB}" type="pres">
      <dgm:prSet presAssocID="{F1583E19-D265-4307-A76F-8DAE03B3921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A8B416-72B7-45BA-9B26-B43C5FA9FF4B}" type="pres">
      <dgm:prSet presAssocID="{F1583E19-D265-4307-A76F-8DAE03B3921F}" presName="hierChild4" presStyleCnt="0"/>
      <dgm:spPr/>
    </dgm:pt>
    <dgm:pt modelId="{77296153-4F02-4C9F-BD5A-85BC03947FF3}" type="pres">
      <dgm:prSet presAssocID="{F1583E19-D265-4307-A76F-8DAE03B3921F}" presName="hierChild5" presStyleCnt="0"/>
      <dgm:spPr/>
    </dgm:pt>
    <dgm:pt modelId="{A03DAEC6-E0A1-47C5-9F63-5BF387DA3B4E}" type="pres">
      <dgm:prSet presAssocID="{E9977976-C0F2-4013-B1BE-45C50FA85E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4920B18-9D2F-427C-9EC7-5BB0FCEBE46C}" type="pres">
      <dgm:prSet presAssocID="{37B873AE-4DFE-4706-98D5-0D6D4E1B5806}" presName="hierRoot2" presStyleCnt="0">
        <dgm:presLayoutVars>
          <dgm:hierBranch val="init"/>
        </dgm:presLayoutVars>
      </dgm:prSet>
      <dgm:spPr/>
    </dgm:pt>
    <dgm:pt modelId="{BEF12C52-5072-4878-8393-EEEE85921D90}" type="pres">
      <dgm:prSet presAssocID="{37B873AE-4DFE-4706-98D5-0D6D4E1B5806}" presName="rootComposite" presStyleCnt="0"/>
      <dgm:spPr/>
    </dgm:pt>
    <dgm:pt modelId="{3A20B971-7A7B-43CB-B4D4-9FD04FEF3BD7}" type="pres">
      <dgm:prSet presAssocID="{37B873AE-4DFE-4706-98D5-0D6D4E1B580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8300C-39A2-4B35-9408-895DD5F74984}" type="pres">
      <dgm:prSet presAssocID="{37B873AE-4DFE-4706-98D5-0D6D4E1B5806}" presName="rootConnector" presStyleLbl="node2" presStyleIdx="2" presStyleCnt="4"/>
      <dgm:spPr/>
      <dgm:t>
        <a:bodyPr/>
        <a:lstStyle/>
        <a:p>
          <a:endParaRPr lang="es-ES"/>
        </a:p>
      </dgm:t>
    </dgm:pt>
    <dgm:pt modelId="{CAE2C897-C452-484E-9BEA-B95E109B02BA}" type="pres">
      <dgm:prSet presAssocID="{37B873AE-4DFE-4706-98D5-0D6D4E1B5806}" presName="hierChild4" presStyleCnt="0"/>
      <dgm:spPr/>
    </dgm:pt>
    <dgm:pt modelId="{BDC8FB69-3DA9-4198-8176-73579FE55449}" type="pres">
      <dgm:prSet presAssocID="{37B873AE-4DFE-4706-98D5-0D6D4E1B5806}" presName="hierChild5" presStyleCnt="0"/>
      <dgm:spPr/>
    </dgm:pt>
    <dgm:pt modelId="{59E579FD-17B9-4F2A-81BD-71C703219452}" type="pres">
      <dgm:prSet presAssocID="{95F80771-30F9-42A9-9E35-F3966DCF1279}" presName="Name37" presStyleLbl="parChTrans1D2" presStyleIdx="3" presStyleCnt="7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 val="init"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6C173F6B-7E17-46F5-A9AC-DAF2027AF9EB}" type="pres">
      <dgm:prSet presAssocID="{D4929E60-2F2C-432A-9EE3-25E04A0B8F6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17D451F3-EE61-40C7-BF95-1437CCBE2FA0}" type="pres">
      <dgm:prSet presAssocID="{C48056FC-DF10-41C9-861A-3302018B3845}" presName="hierRoot3" presStyleCnt="0">
        <dgm:presLayoutVars>
          <dgm:hierBranch val="init"/>
        </dgm:presLayoutVars>
      </dgm:prSet>
      <dgm:spPr/>
    </dgm:pt>
    <dgm:pt modelId="{87B17565-5703-450C-AB02-95B0541811FF}" type="pres">
      <dgm:prSet presAssocID="{C48056FC-DF10-41C9-861A-3302018B3845}" presName="rootComposite3" presStyleCnt="0"/>
      <dgm:spPr/>
    </dgm:pt>
    <dgm:pt modelId="{166EF019-1084-4CA8-8984-8B100DD028DC}" type="pres">
      <dgm:prSet presAssocID="{C48056FC-DF10-41C9-861A-3302018B3845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5FE7D2-F3AB-477C-AA4D-8AB880ED5DCB}" type="pres">
      <dgm:prSet presAssocID="{C48056FC-DF10-41C9-861A-3302018B384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397269F-208C-442C-B244-596C3215AB1D}" type="pres">
      <dgm:prSet presAssocID="{C48056FC-DF10-41C9-861A-3302018B3845}" presName="hierChild6" presStyleCnt="0"/>
      <dgm:spPr/>
    </dgm:pt>
    <dgm:pt modelId="{66E1FA5A-E977-484E-B661-5A4597B4BC01}" type="pres">
      <dgm:prSet presAssocID="{C48056FC-DF10-41C9-861A-3302018B3845}" presName="hierChild7" presStyleCnt="0"/>
      <dgm:spPr/>
    </dgm:pt>
    <dgm:pt modelId="{D9289A0B-8BFD-41A1-81B2-9EF65281C942}" type="pres">
      <dgm:prSet presAssocID="{1212F8DB-6D85-4AE4-B767-2A117483A06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5FEC243-A195-4E9A-B530-E353CC963676}" type="pres">
      <dgm:prSet presAssocID="{0E8539CF-E810-40CB-A6DE-98D2DF572DE7}" presName="hierRoot3" presStyleCnt="0">
        <dgm:presLayoutVars>
          <dgm:hierBranch val="init"/>
        </dgm:presLayoutVars>
      </dgm:prSet>
      <dgm:spPr/>
    </dgm:pt>
    <dgm:pt modelId="{2DFE9D45-CA5C-42A3-BBE6-1379F09705D9}" type="pres">
      <dgm:prSet presAssocID="{0E8539CF-E810-40CB-A6DE-98D2DF572DE7}" presName="rootComposite3" presStyleCnt="0"/>
      <dgm:spPr/>
    </dgm:pt>
    <dgm:pt modelId="{E729BCAF-E804-435B-A3DA-108C165E05D1}" type="pres">
      <dgm:prSet presAssocID="{0E8539CF-E810-40CB-A6DE-98D2DF572DE7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2516F-6B11-4DD3-AB4B-180AD36B27B8}" type="pres">
      <dgm:prSet presAssocID="{0E8539CF-E810-40CB-A6DE-98D2DF572DE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CC3E61B-1E68-4738-B8CD-B1AEF07E8D63}" type="pres">
      <dgm:prSet presAssocID="{0E8539CF-E810-40CB-A6DE-98D2DF572DE7}" presName="hierChild6" presStyleCnt="0"/>
      <dgm:spPr/>
    </dgm:pt>
    <dgm:pt modelId="{C82A0944-9494-4AAA-989B-278B397D550F}" type="pres">
      <dgm:prSet presAssocID="{0E8539CF-E810-40CB-A6DE-98D2DF572DE7}" presName="hierChild7" presStyleCnt="0"/>
      <dgm:spPr/>
    </dgm:pt>
    <dgm:pt modelId="{D1D3BCE8-DE46-40F3-A6C4-C6C5DF4D21F5}" type="pres">
      <dgm:prSet presAssocID="{3B8B17AC-F4EF-4DC7-B957-DF4F814480A2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71530E2-9305-4D49-8C13-3F90EC0284A3}" type="pres">
      <dgm:prSet presAssocID="{550C47E1-2752-439A-907F-547084A4AE7C}" presName="hierRoot3" presStyleCnt="0">
        <dgm:presLayoutVars>
          <dgm:hierBranch val="init"/>
        </dgm:presLayoutVars>
      </dgm:prSet>
      <dgm:spPr/>
    </dgm:pt>
    <dgm:pt modelId="{8E929A9F-6572-429A-9FAD-E97636EF5FA1}" type="pres">
      <dgm:prSet presAssocID="{550C47E1-2752-439A-907F-547084A4AE7C}" presName="rootComposite3" presStyleCnt="0"/>
      <dgm:spPr/>
    </dgm:pt>
    <dgm:pt modelId="{79CAC0E1-A29E-41CB-AED3-14D942DEF3B1}" type="pres">
      <dgm:prSet presAssocID="{550C47E1-2752-439A-907F-547084A4AE7C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4C6D8E-9077-4914-8C55-98550BFD4031}" type="pres">
      <dgm:prSet presAssocID="{550C47E1-2752-439A-907F-547084A4AE7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EC594859-7E3F-4541-AFEC-3CBB4414AB29}" type="pres">
      <dgm:prSet presAssocID="{550C47E1-2752-439A-907F-547084A4AE7C}" presName="hierChild6" presStyleCnt="0"/>
      <dgm:spPr/>
    </dgm:pt>
    <dgm:pt modelId="{FC152106-8012-4390-AFBE-1C3BAA31AF01}" type="pres">
      <dgm:prSet presAssocID="{550C47E1-2752-439A-907F-547084A4AE7C}" presName="hierChild7" presStyleCnt="0"/>
      <dgm:spPr/>
    </dgm:pt>
  </dgm:ptLst>
  <dgm:cxnLst>
    <dgm:cxn modelId="{DF0CAABD-C026-48D7-9F3F-DE7A3B014D29}" type="presOf" srcId="{37B873AE-4DFE-4706-98D5-0D6D4E1B5806}" destId="{9618300C-39A2-4B35-9408-895DD5F74984}" srcOrd="1" destOrd="0" presId="urn:microsoft.com/office/officeart/2005/8/layout/orgChart1"/>
    <dgm:cxn modelId="{46D6B4AA-F74A-439C-8C4A-4A843F8E5F83}" type="presOf" srcId="{550C47E1-2752-439A-907F-547084A4AE7C}" destId="{79CAC0E1-A29E-41CB-AED3-14D942DEF3B1}" srcOrd="0" destOrd="0" presId="urn:microsoft.com/office/officeart/2005/8/layout/orgChart1"/>
    <dgm:cxn modelId="{8AD97928-0A86-4B71-9AA3-6AEE2356C8A9}" type="presOf" srcId="{D4929E60-2F2C-432A-9EE3-25E04A0B8F61}" destId="{6C173F6B-7E17-46F5-A9AC-DAF2027AF9EB}" srcOrd="0" destOrd="0" presId="urn:microsoft.com/office/officeart/2005/8/layout/orgChart1"/>
    <dgm:cxn modelId="{B20988EA-0705-42CA-B001-DC7B8B5E5344}" type="presOf" srcId="{37B873AE-4DFE-4706-98D5-0D6D4E1B5806}" destId="{3A20B971-7A7B-43CB-B4D4-9FD04FEF3BD7}" srcOrd="0" destOrd="0" presId="urn:microsoft.com/office/officeart/2005/8/layout/orgChart1"/>
    <dgm:cxn modelId="{F87C0BAD-1D64-47BB-A7B9-A9FD56D6C03D}" type="presOf" srcId="{705F5D7F-A0DD-4BA3-AA0B-C89A88623681}" destId="{637429FA-F68E-4D65-9269-2F05FAE6058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3C9A376-68A5-4D7F-94B6-C990FA954DB3}" type="presOf" srcId="{1212F8DB-6D85-4AE4-B767-2A117483A063}" destId="{D9289A0B-8BFD-41A1-81B2-9EF65281C942}" srcOrd="0" destOrd="0" presId="urn:microsoft.com/office/officeart/2005/8/layout/orgChart1"/>
    <dgm:cxn modelId="{F5878A4E-628E-4BB3-BD23-5EBD67A8F018}" srcId="{8F3A5752-0B5D-4641-8E32-CCA038B23664}" destId="{29CD2B9F-F199-4FC6-B746-16FFA113C426}" srcOrd="6" destOrd="0" parTransId="{95F80771-30F9-42A9-9E35-F3966DCF1279}" sibTransId="{AB28F781-027F-4500-B5BA-9D624FBEF848}"/>
    <dgm:cxn modelId="{B29EEB73-3CCB-438E-A1D1-FBADFDC0CFA8}" type="presOf" srcId="{3B8B17AC-F4EF-4DC7-B957-DF4F814480A2}" destId="{D1D3BCE8-DE46-40F3-A6C4-C6C5DF4D21F5}" srcOrd="0" destOrd="0" presId="urn:microsoft.com/office/officeart/2005/8/layout/orgChart1"/>
    <dgm:cxn modelId="{75A7FBA2-BD55-44BC-9DA9-D61B038FB797}" type="presOf" srcId="{CD52CF9A-63A9-4530-A477-9BB266922982}" destId="{32D68274-BB45-4E1E-A6BF-346FFEDE8A98}" srcOrd="0" destOrd="0" presId="urn:microsoft.com/office/officeart/2005/8/layout/orgChart1"/>
    <dgm:cxn modelId="{ACD761D9-5787-42CA-9F07-561AC624C37B}" type="presOf" srcId="{F1583E19-D265-4307-A76F-8DAE03B3921F}" destId="{4545DD2F-31B6-49E5-8DFF-CC11A2B9C6CB}" srcOrd="1" destOrd="0" presId="urn:microsoft.com/office/officeart/2005/8/layout/orgChart1"/>
    <dgm:cxn modelId="{0395D508-5383-4D6E-AFDD-579B24442851}" type="presOf" srcId="{C48056FC-DF10-41C9-861A-3302018B3845}" destId="{166EF019-1084-4CA8-8984-8B100DD028DC}" srcOrd="0" destOrd="0" presId="urn:microsoft.com/office/officeart/2005/8/layout/orgChart1"/>
    <dgm:cxn modelId="{2AFB3D11-512B-42D2-9302-F2CCD6A1D2A5}" type="presOf" srcId="{29CD2B9F-F199-4FC6-B746-16FFA113C426}" destId="{ECD6F034-0843-4543-A3AE-98E7E38A772F}" srcOrd="0" destOrd="0" presId="urn:microsoft.com/office/officeart/2005/8/layout/orgChart1"/>
    <dgm:cxn modelId="{262C55D4-5FC6-4F8B-BFED-D255C8DC3778}" type="presOf" srcId="{8F3A5752-0B5D-4641-8E32-CCA038B23664}" destId="{8B4507F3-3A4C-4EA8-B0E9-8C7226DE34C5}" srcOrd="1" destOrd="0" presId="urn:microsoft.com/office/officeart/2005/8/layout/orgChart1"/>
    <dgm:cxn modelId="{DCCF8DD2-E9F7-47B3-98F4-08A90F3D85F5}" type="presOf" srcId="{C48056FC-DF10-41C9-861A-3302018B3845}" destId="{1F5FE7D2-F3AB-477C-AA4D-8AB880ED5DCB}" srcOrd="1" destOrd="0" presId="urn:microsoft.com/office/officeart/2005/8/layout/orgChart1"/>
    <dgm:cxn modelId="{BDDDF365-2661-4D26-ACF3-89405E398137}" type="presOf" srcId="{550C47E1-2752-439A-907F-547084A4AE7C}" destId="{354C6D8E-9077-4914-8C55-98550BFD4031}" srcOrd="1" destOrd="0" presId="urn:microsoft.com/office/officeart/2005/8/layout/orgChart1"/>
    <dgm:cxn modelId="{579603AB-96A9-4685-AB37-E5B88C22601B}" type="presOf" srcId="{F1583E19-D265-4307-A76F-8DAE03B3921F}" destId="{93F64040-2D8D-4EFB-9028-E009C4D8BB42}" srcOrd="0" destOrd="0" presId="urn:microsoft.com/office/officeart/2005/8/layout/orgChart1"/>
    <dgm:cxn modelId="{1C9DACE8-9AFF-485F-8754-6E494673E61B}" type="presOf" srcId="{9B601EDA-6429-431F-9F2B-98F5B91A1EB2}" destId="{D160F715-AA84-4285-95AD-B13A1025E6BA}" srcOrd="0" destOrd="0" presId="urn:microsoft.com/office/officeart/2005/8/layout/orgChart1"/>
    <dgm:cxn modelId="{3A76A752-BCBF-4C4E-AE4A-2E2514DE4CB0}" srcId="{8F3A5752-0B5D-4641-8E32-CCA038B23664}" destId="{550C47E1-2752-439A-907F-547084A4AE7C}" srcOrd="2" destOrd="0" parTransId="{3B8B17AC-F4EF-4DC7-B957-DF4F814480A2}" sibTransId="{43449DE2-3020-4FA5-A117-E77BA60D92D2}"/>
    <dgm:cxn modelId="{3513354C-79F2-44DD-9EA7-AAC398A3EC69}" srcId="{8F3A5752-0B5D-4641-8E32-CCA038B23664}" destId="{0E8539CF-E810-40CB-A6DE-98D2DF572DE7}" srcOrd="1" destOrd="0" parTransId="{1212F8DB-6D85-4AE4-B767-2A117483A063}" sibTransId="{5EC9BDE0-43D0-420F-AE8A-7CF75F0F01A1}"/>
    <dgm:cxn modelId="{C697E059-9DBE-4302-ABB3-41710C9AD8D2}" type="presOf" srcId="{29CD2B9F-F199-4FC6-B746-16FFA113C426}" destId="{9D867707-F89B-4FCC-AD87-FCA394EDA780}" srcOrd="1" destOrd="0" presId="urn:microsoft.com/office/officeart/2005/8/layout/orgChart1"/>
    <dgm:cxn modelId="{B1DA5D92-8FF0-4FC4-AD2F-1FB4545F7777}" type="presOf" srcId="{95F80771-30F9-42A9-9E35-F3966DCF1279}" destId="{59E579FD-17B9-4F2A-81BD-71C703219452}" srcOrd="0" destOrd="0" presId="urn:microsoft.com/office/officeart/2005/8/layout/orgChart1"/>
    <dgm:cxn modelId="{6E0BFD4C-AD90-498C-B10C-7F438F633347}" type="presOf" srcId="{0E8539CF-E810-40CB-A6DE-98D2DF572DE7}" destId="{E729BCAF-E804-435B-A3DA-108C165E05D1}" srcOrd="0" destOrd="0" presId="urn:microsoft.com/office/officeart/2005/8/layout/orgChart1"/>
    <dgm:cxn modelId="{07FB1FAA-1996-4ACB-BBBB-E71C391DE668}" type="presOf" srcId="{CD52CF9A-63A9-4530-A477-9BB266922982}" destId="{ED5BEE6F-989C-49C3-8B17-711D5F03E8C1}" srcOrd="1" destOrd="0" presId="urn:microsoft.com/office/officeart/2005/8/layout/orgChart1"/>
    <dgm:cxn modelId="{AF1CEFF6-7CF2-4511-963C-48E81D995273}" srcId="{8F3A5752-0B5D-4641-8E32-CCA038B23664}" destId="{37B873AE-4DFE-4706-98D5-0D6D4E1B5806}" srcOrd="5" destOrd="0" parTransId="{E9977976-C0F2-4013-B1BE-45C50FA85EB1}" sibTransId="{46BEB253-1FA6-4602-BFA8-EAB9D8400214}"/>
    <dgm:cxn modelId="{A0277EA2-FDFC-4CF0-B829-ED5D9CF0B210}" type="presOf" srcId="{0E8539CF-E810-40CB-A6DE-98D2DF572DE7}" destId="{7D02516F-6B11-4DD3-AB4B-180AD36B27B8}" srcOrd="1" destOrd="0" presId="urn:microsoft.com/office/officeart/2005/8/layout/orgChart1"/>
    <dgm:cxn modelId="{51124040-6093-4DD6-8F68-41282A78FFDF}" srcId="{8F3A5752-0B5D-4641-8E32-CCA038B23664}" destId="{CD52CF9A-63A9-4530-A477-9BB266922982}" srcOrd="3" destOrd="0" parTransId="{705F5D7F-A0DD-4BA3-AA0B-C89A88623681}" sibTransId="{2B58B4ED-41BD-4A64-ABB2-18CFCDEF9CCC}"/>
    <dgm:cxn modelId="{46D52212-7B1A-4E8E-9256-76D85445A299}" srcId="{8F3A5752-0B5D-4641-8E32-CCA038B23664}" destId="{F1583E19-D265-4307-A76F-8DAE03B3921F}" srcOrd="4" destOrd="0" parTransId="{9B601EDA-6429-431F-9F2B-98F5B91A1EB2}" sibTransId="{A6037AC7-EFAC-4B4F-B945-BFED46CE3964}"/>
    <dgm:cxn modelId="{5642D628-8D9D-4617-911C-3539DD1D3A6A}" srcId="{8F3A5752-0B5D-4641-8E32-CCA038B23664}" destId="{C48056FC-DF10-41C9-861A-3302018B3845}" srcOrd="0" destOrd="0" parTransId="{D4929E60-2F2C-432A-9EE3-25E04A0B8F61}" sibTransId="{142EB4CA-2492-4566-8F49-A91D80B8CD76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CD3E374-67D0-49D1-BCEF-9383DB0B4472}" type="presOf" srcId="{8F3A5752-0B5D-4641-8E32-CCA038B23664}" destId="{60575A28-12D6-4DC8-9A11-53888A2672B9}" srcOrd="0" destOrd="0" presId="urn:microsoft.com/office/officeart/2005/8/layout/orgChart1"/>
    <dgm:cxn modelId="{6661FB1B-890B-41CF-BCDB-338E7C33B04E}" type="presOf" srcId="{E9977976-C0F2-4013-B1BE-45C50FA85EB1}" destId="{A03DAEC6-E0A1-47C5-9F63-5BF387DA3B4E}" srcOrd="0" destOrd="0" presId="urn:microsoft.com/office/officeart/2005/8/layout/orgChart1"/>
    <dgm:cxn modelId="{B752DB0F-35EC-4B0F-B106-95544B1C826E}" type="presParOf" srcId="{CEBF4497-2AB3-4D71-A5E7-A4D401359F64}" destId="{EF91E579-447B-495B-BF17-0D20CABF433E}" srcOrd="0" destOrd="0" presId="urn:microsoft.com/office/officeart/2005/8/layout/orgChart1"/>
    <dgm:cxn modelId="{D0939E8F-9C28-43E8-8C8B-B53248F5F233}" type="presParOf" srcId="{EF91E579-447B-495B-BF17-0D20CABF433E}" destId="{7A1D3D5D-86CA-49E9-AC19-2C6AA1F35505}" srcOrd="0" destOrd="0" presId="urn:microsoft.com/office/officeart/2005/8/layout/orgChart1"/>
    <dgm:cxn modelId="{3CA7DB04-C6E9-49A1-91B6-7C50F0849910}" type="presParOf" srcId="{7A1D3D5D-86CA-49E9-AC19-2C6AA1F35505}" destId="{60575A28-12D6-4DC8-9A11-53888A2672B9}" srcOrd="0" destOrd="0" presId="urn:microsoft.com/office/officeart/2005/8/layout/orgChart1"/>
    <dgm:cxn modelId="{2F4A7C0C-07C2-4FFD-A1F5-07B4795F9FF2}" type="presParOf" srcId="{7A1D3D5D-86CA-49E9-AC19-2C6AA1F35505}" destId="{8B4507F3-3A4C-4EA8-B0E9-8C7226DE34C5}" srcOrd="1" destOrd="0" presId="urn:microsoft.com/office/officeart/2005/8/layout/orgChart1"/>
    <dgm:cxn modelId="{B1325D3B-6148-489B-B088-562239AD22B5}" type="presParOf" srcId="{EF91E579-447B-495B-BF17-0D20CABF433E}" destId="{24392372-3E5C-4E83-A7A2-75B2D5C4B789}" srcOrd="1" destOrd="0" presId="urn:microsoft.com/office/officeart/2005/8/layout/orgChart1"/>
    <dgm:cxn modelId="{7FC4955C-C1A6-4FDD-9C1B-96A1F5A577B7}" type="presParOf" srcId="{24392372-3E5C-4E83-A7A2-75B2D5C4B789}" destId="{637429FA-F68E-4D65-9269-2F05FAE60582}" srcOrd="0" destOrd="0" presId="urn:microsoft.com/office/officeart/2005/8/layout/orgChart1"/>
    <dgm:cxn modelId="{5BEAF997-CA10-49A6-B71E-EA6B23D5BFDE}" type="presParOf" srcId="{24392372-3E5C-4E83-A7A2-75B2D5C4B789}" destId="{E7F0AD65-FD92-4077-B358-A9996DB5560B}" srcOrd="1" destOrd="0" presId="urn:microsoft.com/office/officeart/2005/8/layout/orgChart1"/>
    <dgm:cxn modelId="{4BFC0B5F-3A74-456E-BC95-2BA1D35D207C}" type="presParOf" srcId="{E7F0AD65-FD92-4077-B358-A9996DB5560B}" destId="{912F02C1-0336-4B08-B798-71E7EBC024DE}" srcOrd="0" destOrd="0" presId="urn:microsoft.com/office/officeart/2005/8/layout/orgChart1"/>
    <dgm:cxn modelId="{DC539D0E-2A03-445E-80CA-4AAA467C2CCA}" type="presParOf" srcId="{912F02C1-0336-4B08-B798-71E7EBC024DE}" destId="{32D68274-BB45-4E1E-A6BF-346FFEDE8A98}" srcOrd="0" destOrd="0" presId="urn:microsoft.com/office/officeart/2005/8/layout/orgChart1"/>
    <dgm:cxn modelId="{336D1C82-433A-4ACD-BBDA-FDFDFD345570}" type="presParOf" srcId="{912F02C1-0336-4B08-B798-71E7EBC024DE}" destId="{ED5BEE6F-989C-49C3-8B17-711D5F03E8C1}" srcOrd="1" destOrd="0" presId="urn:microsoft.com/office/officeart/2005/8/layout/orgChart1"/>
    <dgm:cxn modelId="{C9D28135-6D6B-44A0-91D1-964A15FEAED9}" type="presParOf" srcId="{E7F0AD65-FD92-4077-B358-A9996DB5560B}" destId="{47BC0006-1253-4F4A-AEC7-0B45F01BCE45}" srcOrd="1" destOrd="0" presId="urn:microsoft.com/office/officeart/2005/8/layout/orgChart1"/>
    <dgm:cxn modelId="{2A06C8FE-6E3A-4E8D-BB6A-470CF788C5D1}" type="presParOf" srcId="{E7F0AD65-FD92-4077-B358-A9996DB5560B}" destId="{9D23F319-6499-49B9-8A67-6D36BCD02247}" srcOrd="2" destOrd="0" presId="urn:microsoft.com/office/officeart/2005/8/layout/orgChart1"/>
    <dgm:cxn modelId="{731824E4-1931-4F07-8157-6246D03C6E17}" type="presParOf" srcId="{24392372-3E5C-4E83-A7A2-75B2D5C4B789}" destId="{D160F715-AA84-4285-95AD-B13A1025E6BA}" srcOrd="2" destOrd="0" presId="urn:microsoft.com/office/officeart/2005/8/layout/orgChart1"/>
    <dgm:cxn modelId="{8302034D-820C-437F-B266-FDC2FF8480B3}" type="presParOf" srcId="{24392372-3E5C-4E83-A7A2-75B2D5C4B789}" destId="{3A16570B-62DF-4D85-9C46-B7FF123F0599}" srcOrd="3" destOrd="0" presId="urn:microsoft.com/office/officeart/2005/8/layout/orgChart1"/>
    <dgm:cxn modelId="{2DFD71DB-2510-4339-8586-0B2A31534B02}" type="presParOf" srcId="{3A16570B-62DF-4D85-9C46-B7FF123F0599}" destId="{8810BEA8-E2F2-4E06-8375-CCA6645F9EA7}" srcOrd="0" destOrd="0" presId="urn:microsoft.com/office/officeart/2005/8/layout/orgChart1"/>
    <dgm:cxn modelId="{FD608915-5E17-40A9-9EE0-FDA1DC8184AA}" type="presParOf" srcId="{8810BEA8-E2F2-4E06-8375-CCA6645F9EA7}" destId="{93F64040-2D8D-4EFB-9028-E009C4D8BB42}" srcOrd="0" destOrd="0" presId="urn:microsoft.com/office/officeart/2005/8/layout/orgChart1"/>
    <dgm:cxn modelId="{13F6EB53-864B-4058-B9CA-04ABB30A3332}" type="presParOf" srcId="{8810BEA8-E2F2-4E06-8375-CCA6645F9EA7}" destId="{4545DD2F-31B6-49E5-8DFF-CC11A2B9C6CB}" srcOrd="1" destOrd="0" presId="urn:microsoft.com/office/officeart/2005/8/layout/orgChart1"/>
    <dgm:cxn modelId="{1AEAA532-3D90-41B0-B946-210645884D21}" type="presParOf" srcId="{3A16570B-62DF-4D85-9C46-B7FF123F0599}" destId="{E4A8B416-72B7-45BA-9B26-B43C5FA9FF4B}" srcOrd="1" destOrd="0" presId="urn:microsoft.com/office/officeart/2005/8/layout/orgChart1"/>
    <dgm:cxn modelId="{E8B2C406-084E-4987-9F09-A09E9B8BD433}" type="presParOf" srcId="{3A16570B-62DF-4D85-9C46-B7FF123F0599}" destId="{77296153-4F02-4C9F-BD5A-85BC03947FF3}" srcOrd="2" destOrd="0" presId="urn:microsoft.com/office/officeart/2005/8/layout/orgChart1"/>
    <dgm:cxn modelId="{F1FEC744-99E2-452A-9C4C-5DB138970843}" type="presParOf" srcId="{24392372-3E5C-4E83-A7A2-75B2D5C4B789}" destId="{A03DAEC6-E0A1-47C5-9F63-5BF387DA3B4E}" srcOrd="4" destOrd="0" presId="urn:microsoft.com/office/officeart/2005/8/layout/orgChart1"/>
    <dgm:cxn modelId="{6AB24960-64BB-4E38-86C6-D873503EA29C}" type="presParOf" srcId="{24392372-3E5C-4E83-A7A2-75B2D5C4B789}" destId="{14920B18-9D2F-427C-9EC7-5BB0FCEBE46C}" srcOrd="5" destOrd="0" presId="urn:microsoft.com/office/officeart/2005/8/layout/orgChart1"/>
    <dgm:cxn modelId="{C936ED37-0997-4CD8-AD6C-E895D06CE420}" type="presParOf" srcId="{14920B18-9D2F-427C-9EC7-5BB0FCEBE46C}" destId="{BEF12C52-5072-4878-8393-EEEE85921D90}" srcOrd="0" destOrd="0" presId="urn:microsoft.com/office/officeart/2005/8/layout/orgChart1"/>
    <dgm:cxn modelId="{8FF146B5-4AFA-47E7-9834-2B3ED21597A2}" type="presParOf" srcId="{BEF12C52-5072-4878-8393-EEEE85921D90}" destId="{3A20B971-7A7B-43CB-B4D4-9FD04FEF3BD7}" srcOrd="0" destOrd="0" presId="urn:microsoft.com/office/officeart/2005/8/layout/orgChart1"/>
    <dgm:cxn modelId="{D7E31AA9-5812-470E-9AAE-2232BFC5AB87}" type="presParOf" srcId="{BEF12C52-5072-4878-8393-EEEE85921D90}" destId="{9618300C-39A2-4B35-9408-895DD5F74984}" srcOrd="1" destOrd="0" presId="urn:microsoft.com/office/officeart/2005/8/layout/orgChart1"/>
    <dgm:cxn modelId="{7F9AE52D-970A-42CF-B678-43283D3AE7A2}" type="presParOf" srcId="{14920B18-9D2F-427C-9EC7-5BB0FCEBE46C}" destId="{CAE2C897-C452-484E-9BEA-B95E109B02BA}" srcOrd="1" destOrd="0" presId="urn:microsoft.com/office/officeart/2005/8/layout/orgChart1"/>
    <dgm:cxn modelId="{40884EF9-57C7-49E9-BDFF-7BF017F1FA6F}" type="presParOf" srcId="{14920B18-9D2F-427C-9EC7-5BB0FCEBE46C}" destId="{BDC8FB69-3DA9-4198-8176-73579FE55449}" srcOrd="2" destOrd="0" presId="urn:microsoft.com/office/officeart/2005/8/layout/orgChart1"/>
    <dgm:cxn modelId="{E950CF62-73A4-4BBF-8EC0-F8E467741C7A}" type="presParOf" srcId="{24392372-3E5C-4E83-A7A2-75B2D5C4B789}" destId="{59E579FD-17B9-4F2A-81BD-71C703219452}" srcOrd="6" destOrd="0" presId="urn:microsoft.com/office/officeart/2005/8/layout/orgChart1"/>
    <dgm:cxn modelId="{207BBAA6-8CC7-45D8-9F74-B8AED8555C69}" type="presParOf" srcId="{24392372-3E5C-4E83-A7A2-75B2D5C4B789}" destId="{DC37794C-5ABC-4FC0-815E-B0C6FCF00A00}" srcOrd="7" destOrd="0" presId="urn:microsoft.com/office/officeart/2005/8/layout/orgChart1"/>
    <dgm:cxn modelId="{D2ADF376-ED5C-4413-A3CC-7F1B35E7A32F}" type="presParOf" srcId="{DC37794C-5ABC-4FC0-815E-B0C6FCF00A00}" destId="{4FC28B79-48C4-4F8A-86A5-E54D95A7F4BA}" srcOrd="0" destOrd="0" presId="urn:microsoft.com/office/officeart/2005/8/layout/orgChart1"/>
    <dgm:cxn modelId="{E4780667-C269-4C69-8E44-F4C47B243ED2}" type="presParOf" srcId="{4FC28B79-48C4-4F8A-86A5-E54D95A7F4BA}" destId="{ECD6F034-0843-4543-A3AE-98E7E38A772F}" srcOrd="0" destOrd="0" presId="urn:microsoft.com/office/officeart/2005/8/layout/orgChart1"/>
    <dgm:cxn modelId="{469569A1-E487-4D5E-889E-97B4ECA8E42C}" type="presParOf" srcId="{4FC28B79-48C4-4F8A-86A5-E54D95A7F4BA}" destId="{9D867707-F89B-4FCC-AD87-FCA394EDA780}" srcOrd="1" destOrd="0" presId="urn:microsoft.com/office/officeart/2005/8/layout/orgChart1"/>
    <dgm:cxn modelId="{7D71E048-59AB-49D5-8564-A307A7140B7C}" type="presParOf" srcId="{DC37794C-5ABC-4FC0-815E-B0C6FCF00A00}" destId="{FE46CF89-2E8D-47FC-851D-AB15959291F9}" srcOrd="1" destOrd="0" presId="urn:microsoft.com/office/officeart/2005/8/layout/orgChart1"/>
    <dgm:cxn modelId="{0EB1BA63-1B95-4FF8-B592-39738A744000}" type="presParOf" srcId="{DC37794C-5ABC-4FC0-815E-B0C6FCF00A00}" destId="{FB0277D8-FB7B-4B93-87EA-3D6476CFDE7F}" srcOrd="2" destOrd="0" presId="urn:microsoft.com/office/officeart/2005/8/layout/orgChart1"/>
    <dgm:cxn modelId="{DC1F0F6B-9905-4E9B-8D74-5C58F8DEFC49}" type="presParOf" srcId="{EF91E579-447B-495B-BF17-0D20CABF433E}" destId="{A6F0A5A3-E43A-49BF-827F-04D361BA9BF3}" srcOrd="2" destOrd="0" presId="urn:microsoft.com/office/officeart/2005/8/layout/orgChart1"/>
    <dgm:cxn modelId="{D7BAB28F-3567-416B-8A63-3A11A145B893}" type="presParOf" srcId="{A6F0A5A3-E43A-49BF-827F-04D361BA9BF3}" destId="{6C173F6B-7E17-46F5-A9AC-DAF2027AF9EB}" srcOrd="0" destOrd="0" presId="urn:microsoft.com/office/officeart/2005/8/layout/orgChart1"/>
    <dgm:cxn modelId="{4276FD52-76BB-4281-B35A-682DA0C94546}" type="presParOf" srcId="{A6F0A5A3-E43A-49BF-827F-04D361BA9BF3}" destId="{17D451F3-EE61-40C7-BF95-1437CCBE2FA0}" srcOrd="1" destOrd="0" presId="urn:microsoft.com/office/officeart/2005/8/layout/orgChart1"/>
    <dgm:cxn modelId="{41DF01F6-FD32-40BC-9A43-5559A0B8A447}" type="presParOf" srcId="{17D451F3-EE61-40C7-BF95-1437CCBE2FA0}" destId="{87B17565-5703-450C-AB02-95B0541811FF}" srcOrd="0" destOrd="0" presId="urn:microsoft.com/office/officeart/2005/8/layout/orgChart1"/>
    <dgm:cxn modelId="{951CCB9F-67AB-4CA6-893B-C44DE30D3AF2}" type="presParOf" srcId="{87B17565-5703-450C-AB02-95B0541811FF}" destId="{166EF019-1084-4CA8-8984-8B100DD028DC}" srcOrd="0" destOrd="0" presId="urn:microsoft.com/office/officeart/2005/8/layout/orgChart1"/>
    <dgm:cxn modelId="{4D1E9303-DADE-4F94-B1B6-B09CC919829D}" type="presParOf" srcId="{87B17565-5703-450C-AB02-95B0541811FF}" destId="{1F5FE7D2-F3AB-477C-AA4D-8AB880ED5DCB}" srcOrd="1" destOrd="0" presId="urn:microsoft.com/office/officeart/2005/8/layout/orgChart1"/>
    <dgm:cxn modelId="{D2C5BB26-A35F-42A5-8308-2A6971AA198A}" type="presParOf" srcId="{17D451F3-EE61-40C7-BF95-1437CCBE2FA0}" destId="{6397269F-208C-442C-B244-596C3215AB1D}" srcOrd="1" destOrd="0" presId="urn:microsoft.com/office/officeart/2005/8/layout/orgChart1"/>
    <dgm:cxn modelId="{18C17700-52D5-41E9-BF1B-A4D17CD044B5}" type="presParOf" srcId="{17D451F3-EE61-40C7-BF95-1437CCBE2FA0}" destId="{66E1FA5A-E977-484E-B661-5A4597B4BC01}" srcOrd="2" destOrd="0" presId="urn:microsoft.com/office/officeart/2005/8/layout/orgChart1"/>
    <dgm:cxn modelId="{7F7A36F1-7FFF-42B3-9530-C5201C99C6E5}" type="presParOf" srcId="{A6F0A5A3-E43A-49BF-827F-04D361BA9BF3}" destId="{D9289A0B-8BFD-41A1-81B2-9EF65281C942}" srcOrd="2" destOrd="0" presId="urn:microsoft.com/office/officeart/2005/8/layout/orgChart1"/>
    <dgm:cxn modelId="{8D47A386-10B3-4F5D-B957-82B8D4C4DCF7}" type="presParOf" srcId="{A6F0A5A3-E43A-49BF-827F-04D361BA9BF3}" destId="{05FEC243-A195-4E9A-B530-E353CC963676}" srcOrd="3" destOrd="0" presId="urn:microsoft.com/office/officeart/2005/8/layout/orgChart1"/>
    <dgm:cxn modelId="{55ADEE2A-EA90-46DC-8275-DC6D737FFA4F}" type="presParOf" srcId="{05FEC243-A195-4E9A-B530-E353CC963676}" destId="{2DFE9D45-CA5C-42A3-BBE6-1379F09705D9}" srcOrd="0" destOrd="0" presId="urn:microsoft.com/office/officeart/2005/8/layout/orgChart1"/>
    <dgm:cxn modelId="{3361C31A-081E-4E89-A44D-7A7226545F90}" type="presParOf" srcId="{2DFE9D45-CA5C-42A3-BBE6-1379F09705D9}" destId="{E729BCAF-E804-435B-A3DA-108C165E05D1}" srcOrd="0" destOrd="0" presId="urn:microsoft.com/office/officeart/2005/8/layout/orgChart1"/>
    <dgm:cxn modelId="{D0D6B7EC-F5B4-436A-8B57-7EA338F4997C}" type="presParOf" srcId="{2DFE9D45-CA5C-42A3-BBE6-1379F09705D9}" destId="{7D02516F-6B11-4DD3-AB4B-180AD36B27B8}" srcOrd="1" destOrd="0" presId="urn:microsoft.com/office/officeart/2005/8/layout/orgChart1"/>
    <dgm:cxn modelId="{CFEC66C6-8766-436E-8371-5944564EA02B}" type="presParOf" srcId="{05FEC243-A195-4E9A-B530-E353CC963676}" destId="{7CC3E61B-1E68-4738-B8CD-B1AEF07E8D63}" srcOrd="1" destOrd="0" presId="urn:microsoft.com/office/officeart/2005/8/layout/orgChart1"/>
    <dgm:cxn modelId="{D1617A7E-FA4B-494D-A55A-F54A89F94967}" type="presParOf" srcId="{05FEC243-A195-4E9A-B530-E353CC963676}" destId="{C82A0944-9494-4AAA-989B-278B397D550F}" srcOrd="2" destOrd="0" presId="urn:microsoft.com/office/officeart/2005/8/layout/orgChart1"/>
    <dgm:cxn modelId="{D788C9D6-9827-4163-A339-70CDA7848DF4}" type="presParOf" srcId="{A6F0A5A3-E43A-49BF-827F-04D361BA9BF3}" destId="{D1D3BCE8-DE46-40F3-A6C4-C6C5DF4D21F5}" srcOrd="4" destOrd="0" presId="urn:microsoft.com/office/officeart/2005/8/layout/orgChart1"/>
    <dgm:cxn modelId="{8A942D50-B1C6-4438-A453-79F8AC4F3B40}" type="presParOf" srcId="{A6F0A5A3-E43A-49BF-827F-04D361BA9BF3}" destId="{771530E2-9305-4D49-8C13-3F90EC0284A3}" srcOrd="5" destOrd="0" presId="urn:microsoft.com/office/officeart/2005/8/layout/orgChart1"/>
    <dgm:cxn modelId="{CDEC3022-82FB-4CC1-849B-A44C4B743207}" type="presParOf" srcId="{771530E2-9305-4D49-8C13-3F90EC0284A3}" destId="{8E929A9F-6572-429A-9FAD-E97636EF5FA1}" srcOrd="0" destOrd="0" presId="urn:microsoft.com/office/officeart/2005/8/layout/orgChart1"/>
    <dgm:cxn modelId="{40671654-7F5B-4928-88C6-13E1C92B0593}" type="presParOf" srcId="{8E929A9F-6572-429A-9FAD-E97636EF5FA1}" destId="{79CAC0E1-A29E-41CB-AED3-14D942DEF3B1}" srcOrd="0" destOrd="0" presId="urn:microsoft.com/office/officeart/2005/8/layout/orgChart1"/>
    <dgm:cxn modelId="{6D170A6D-3EE4-4BB7-B589-7E1F4C3A56F0}" type="presParOf" srcId="{8E929A9F-6572-429A-9FAD-E97636EF5FA1}" destId="{354C6D8E-9077-4914-8C55-98550BFD4031}" srcOrd="1" destOrd="0" presId="urn:microsoft.com/office/officeart/2005/8/layout/orgChart1"/>
    <dgm:cxn modelId="{DE1BF21E-E4DF-4A84-A700-D55D028E069C}" type="presParOf" srcId="{771530E2-9305-4D49-8C13-3F90EC0284A3}" destId="{EC594859-7E3F-4541-AFEC-3CBB4414AB29}" srcOrd="1" destOrd="0" presId="urn:microsoft.com/office/officeart/2005/8/layout/orgChart1"/>
    <dgm:cxn modelId="{6097D495-1F93-451A-BB7F-5E5532C9F1F4}" type="presParOf" srcId="{771530E2-9305-4D49-8C13-3F90EC0284A3}" destId="{FC152106-8012-4390-AFBE-1C3BAA31AF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EEDFCD9-4D21-4270-A9E3-294D918F49A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B5B6F4F-8E76-4F67-943E-C27E435C3499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  <a:endParaRPr lang="es-ES" sz="1200" dirty="0"/>
        </a:p>
      </dgm:t>
    </dgm:pt>
    <dgm:pt modelId="{F4783681-B56E-467B-8AD4-9532074E4053}" type="parTrans" cxnId="{F070DFD9-061B-43E4-8FA7-F3F5731ECC29}">
      <dgm:prSet/>
      <dgm:spPr/>
      <dgm:t>
        <a:bodyPr/>
        <a:lstStyle/>
        <a:p>
          <a:endParaRPr lang="es-ES" sz="1200"/>
        </a:p>
      </dgm:t>
    </dgm:pt>
    <dgm:pt modelId="{8D9448DB-45FD-43F2-A993-5A554BD4906C}" type="sibTrans" cxnId="{F070DFD9-061B-43E4-8FA7-F3F5731ECC29}">
      <dgm:prSet/>
      <dgm:spPr/>
      <dgm:t>
        <a:bodyPr/>
        <a:lstStyle/>
        <a:p>
          <a:endParaRPr lang="es-ES" sz="1200"/>
        </a:p>
      </dgm:t>
    </dgm:pt>
    <dgm:pt modelId="{E4050037-3B0B-483B-B87C-74584DD2B556}" type="asst">
      <dgm:prSet custT="1"/>
      <dgm:spPr/>
      <dgm:t>
        <a:bodyPr/>
        <a:lstStyle/>
        <a:p>
          <a:r>
            <a:rPr lang="es-ES" sz="1200" dirty="0" smtClean="0"/>
            <a:t>Técnicos(as) en Mantenimiento A</a:t>
          </a:r>
        </a:p>
      </dgm:t>
    </dgm:pt>
    <dgm:pt modelId="{05B3E193-36E1-46C2-9974-9FD637FA46AA}" type="parTrans" cxnId="{690A14F8-006D-47A4-AF6B-05D1FB3245C6}">
      <dgm:prSet/>
      <dgm:spPr/>
      <dgm:t>
        <a:bodyPr/>
        <a:lstStyle/>
        <a:p>
          <a:endParaRPr lang="es-ES" sz="1200"/>
        </a:p>
      </dgm:t>
    </dgm:pt>
    <dgm:pt modelId="{54EC842C-0253-4761-ABE8-85360DC48ED2}" type="sibTrans" cxnId="{690A14F8-006D-47A4-AF6B-05D1FB3245C6}">
      <dgm:prSet/>
      <dgm:spPr/>
      <dgm:t>
        <a:bodyPr/>
        <a:lstStyle/>
        <a:p>
          <a:endParaRPr lang="es-ES" sz="1200"/>
        </a:p>
      </dgm:t>
    </dgm:pt>
    <dgm:pt modelId="{37116332-5A71-4872-B76B-B80438306B12}" type="asst">
      <dgm:prSet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6C5A005B-4C58-44A7-87E7-DDF67ECFE45C}" type="parTrans" cxnId="{3C233C49-86A8-4329-918C-29B7AD7FFCA8}">
      <dgm:prSet/>
      <dgm:spPr/>
      <dgm:t>
        <a:bodyPr/>
        <a:lstStyle/>
        <a:p>
          <a:endParaRPr lang="es-ES" sz="1200"/>
        </a:p>
      </dgm:t>
    </dgm:pt>
    <dgm:pt modelId="{160931EF-3AD6-452F-94F9-CCAC836568DB}" type="sibTrans" cxnId="{3C233C49-86A8-4329-918C-29B7AD7FFCA8}">
      <dgm:prSet/>
      <dgm:spPr/>
      <dgm:t>
        <a:bodyPr/>
        <a:lstStyle/>
        <a:p>
          <a:endParaRPr lang="es-ES" sz="1200"/>
        </a:p>
      </dgm:t>
    </dgm:pt>
    <dgm:pt modelId="{C7A180B4-7A62-4017-8D1B-5605A7F5C795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91DA24ED-63DF-45D4-90FD-54E7A14A9CD0}" type="parTrans" cxnId="{76FDF991-89B3-45E7-9360-429C748FB3C7}">
      <dgm:prSet/>
      <dgm:spPr/>
      <dgm:t>
        <a:bodyPr/>
        <a:lstStyle/>
        <a:p>
          <a:endParaRPr lang="es-ES" sz="1200"/>
        </a:p>
      </dgm:t>
    </dgm:pt>
    <dgm:pt modelId="{1D787183-1106-410E-A22F-E3081A6D7621}" type="sibTrans" cxnId="{76FDF991-89B3-45E7-9360-429C748FB3C7}">
      <dgm:prSet/>
      <dgm:spPr/>
      <dgm:t>
        <a:bodyPr/>
        <a:lstStyle/>
        <a:p>
          <a:endParaRPr lang="es-ES" sz="1200"/>
        </a:p>
      </dgm:t>
    </dgm:pt>
    <dgm:pt modelId="{8F8A0FA6-77A3-47AA-A0F2-8C2B9F8FAF09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1E8094E0-0A00-4718-B916-D498EDD192AF}" type="parTrans" cxnId="{B65328B2-FE53-43B1-B326-E0F71ABF2ECF}">
      <dgm:prSet/>
      <dgm:spPr/>
      <dgm:t>
        <a:bodyPr/>
        <a:lstStyle/>
        <a:p>
          <a:endParaRPr lang="es-ES" sz="1200"/>
        </a:p>
      </dgm:t>
    </dgm:pt>
    <dgm:pt modelId="{DBACE734-FB62-4976-8A0A-A55C998E199B}" type="sibTrans" cxnId="{B65328B2-FE53-43B1-B326-E0F71ABF2ECF}">
      <dgm:prSet/>
      <dgm:spPr/>
      <dgm:t>
        <a:bodyPr/>
        <a:lstStyle/>
        <a:p>
          <a:endParaRPr lang="es-ES" sz="1200"/>
        </a:p>
      </dgm:t>
    </dgm:pt>
    <dgm:pt modelId="{BCC07295-DB22-41E2-8BD4-AF5198CA9778}" type="asst">
      <dgm:prSet custT="1"/>
      <dgm:spPr/>
      <dgm:t>
        <a:bodyPr/>
        <a:lstStyle/>
        <a:p>
          <a:r>
            <a:rPr lang="es-ES" sz="1200" dirty="0" smtClean="0"/>
            <a:t>Bibliotecario(a)</a:t>
          </a:r>
        </a:p>
      </dgm:t>
    </dgm:pt>
    <dgm:pt modelId="{A26C212A-79C0-44E5-B1F8-3CF5B7B1DE38}" type="parTrans" cxnId="{073C9878-8E46-4AAE-94B9-1B8DBD55718F}">
      <dgm:prSet/>
      <dgm:spPr/>
      <dgm:t>
        <a:bodyPr/>
        <a:lstStyle/>
        <a:p>
          <a:endParaRPr lang="es-ES" sz="1200"/>
        </a:p>
      </dgm:t>
    </dgm:pt>
    <dgm:pt modelId="{B71CC688-F4A3-4F3D-8451-3DF197664D32}" type="sibTrans" cxnId="{073C9878-8E46-4AAE-94B9-1B8DBD55718F}">
      <dgm:prSet/>
      <dgm:spPr/>
      <dgm:t>
        <a:bodyPr/>
        <a:lstStyle/>
        <a:p>
          <a:endParaRPr lang="es-ES" sz="1200"/>
        </a:p>
      </dgm:t>
    </dgm:pt>
    <dgm:pt modelId="{0DC7C735-F4B4-4296-BD7F-94773611D7D4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912FACF-4323-46CD-AD62-CD95B23FAE1C}" type="parTrans" cxnId="{C75F8E07-A771-4F3E-9852-2541AAB2456E}">
      <dgm:prSet/>
      <dgm:spPr/>
      <dgm:t>
        <a:bodyPr/>
        <a:lstStyle/>
        <a:p>
          <a:endParaRPr lang="es-ES" sz="1200"/>
        </a:p>
      </dgm:t>
    </dgm:pt>
    <dgm:pt modelId="{8833E1DD-D5AF-437D-BEA1-74AAE60FA1ED}" type="sibTrans" cxnId="{C75F8E07-A771-4F3E-9852-2541AAB2456E}">
      <dgm:prSet/>
      <dgm:spPr/>
      <dgm:t>
        <a:bodyPr/>
        <a:lstStyle/>
        <a:p>
          <a:endParaRPr lang="es-ES" sz="1200"/>
        </a:p>
      </dgm:t>
    </dgm:pt>
    <dgm:pt modelId="{6A62D2A7-7071-4E5C-9096-D236C26D4165}" type="pres">
      <dgm:prSet presAssocID="{3EEDFCD9-4D21-4270-A9E3-294D918F49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0715E6-E952-464E-955F-B96E90BE2C76}" type="pres">
      <dgm:prSet presAssocID="{1B5B6F4F-8E76-4F67-943E-C27E435C3499}" presName="hierRoot1" presStyleCnt="0">
        <dgm:presLayoutVars>
          <dgm:hierBranch val="init"/>
        </dgm:presLayoutVars>
      </dgm:prSet>
      <dgm:spPr/>
    </dgm:pt>
    <dgm:pt modelId="{DCDF5974-3CC8-4B12-AC45-1ED6324A21E2}" type="pres">
      <dgm:prSet presAssocID="{1B5B6F4F-8E76-4F67-943E-C27E435C3499}" presName="rootComposite1" presStyleCnt="0"/>
      <dgm:spPr/>
    </dgm:pt>
    <dgm:pt modelId="{48337E48-CDAE-41FD-8C64-73292FD59CB7}" type="pres">
      <dgm:prSet presAssocID="{1B5B6F4F-8E76-4F67-943E-C27E435C3499}" presName="rootText1" presStyleLbl="node0" presStyleIdx="0" presStyleCnt="1" custScaleX="115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A2BCC-596C-4B54-AC22-99B3FFC78097}" type="pres">
      <dgm:prSet presAssocID="{1B5B6F4F-8E76-4F67-943E-C27E435C349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878C87A-D272-484D-9927-230054DF2C25}" type="pres">
      <dgm:prSet presAssocID="{1B5B6F4F-8E76-4F67-943E-C27E435C3499}" presName="hierChild2" presStyleCnt="0"/>
      <dgm:spPr/>
    </dgm:pt>
    <dgm:pt modelId="{B0E5A36B-B8BF-4665-98FD-977185449953}" type="pres">
      <dgm:prSet presAssocID="{1B5B6F4F-8E76-4F67-943E-C27E435C3499}" presName="hierChild3" presStyleCnt="0"/>
      <dgm:spPr/>
    </dgm:pt>
    <dgm:pt modelId="{5B9A8F6C-10AF-4FF2-BA64-5834444A8707}" type="pres">
      <dgm:prSet presAssocID="{05B3E193-36E1-46C2-9974-9FD637FA46AA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FA1252C7-FB51-471E-9654-DEE008EE224B}" type="pres">
      <dgm:prSet presAssocID="{E4050037-3B0B-483B-B87C-74584DD2B556}" presName="hierRoot3" presStyleCnt="0">
        <dgm:presLayoutVars>
          <dgm:hierBranch val="init"/>
        </dgm:presLayoutVars>
      </dgm:prSet>
      <dgm:spPr/>
    </dgm:pt>
    <dgm:pt modelId="{4F75CB7D-FDF1-40C8-BA5F-1E994201E45A}" type="pres">
      <dgm:prSet presAssocID="{E4050037-3B0B-483B-B87C-74584DD2B556}" presName="rootComposite3" presStyleCnt="0"/>
      <dgm:spPr/>
    </dgm:pt>
    <dgm:pt modelId="{7CC28635-3F96-484C-B9F6-2F72F7DA59F9}" type="pres">
      <dgm:prSet presAssocID="{E4050037-3B0B-483B-B87C-74584DD2B556}" presName="rootText3" presStyleLbl="asst1" presStyleIdx="0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94EE6-BA00-4129-9432-2E07CD31EF7D}" type="pres">
      <dgm:prSet presAssocID="{E4050037-3B0B-483B-B87C-74584DD2B556}" presName="rootConnector3" presStyleLbl="asst1" presStyleIdx="0" presStyleCnt="6"/>
      <dgm:spPr/>
      <dgm:t>
        <a:bodyPr/>
        <a:lstStyle/>
        <a:p>
          <a:endParaRPr lang="es-ES"/>
        </a:p>
      </dgm:t>
    </dgm:pt>
    <dgm:pt modelId="{50EC75CD-9446-406F-B11A-7780CBC36C2E}" type="pres">
      <dgm:prSet presAssocID="{E4050037-3B0B-483B-B87C-74584DD2B556}" presName="hierChild6" presStyleCnt="0"/>
      <dgm:spPr/>
    </dgm:pt>
    <dgm:pt modelId="{818771F4-2C9B-4BB8-8564-590E327E0313}" type="pres">
      <dgm:prSet presAssocID="{E4050037-3B0B-483B-B87C-74584DD2B556}" presName="hierChild7" presStyleCnt="0"/>
      <dgm:spPr/>
    </dgm:pt>
    <dgm:pt modelId="{07CDD511-A0F2-4DCF-AE7E-757E68210F13}" type="pres">
      <dgm:prSet presAssocID="{6C5A005B-4C58-44A7-87E7-DDF67ECFE45C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4B5E134-82CF-4C5F-8B6A-0F7E5F6BF3F0}" type="pres">
      <dgm:prSet presAssocID="{37116332-5A71-4872-B76B-B80438306B12}" presName="hierRoot3" presStyleCnt="0">
        <dgm:presLayoutVars>
          <dgm:hierBranch val="init"/>
        </dgm:presLayoutVars>
      </dgm:prSet>
      <dgm:spPr/>
    </dgm:pt>
    <dgm:pt modelId="{7DF0EAA4-91D3-481D-B017-FA139FEA306F}" type="pres">
      <dgm:prSet presAssocID="{37116332-5A71-4872-B76B-B80438306B12}" presName="rootComposite3" presStyleCnt="0"/>
      <dgm:spPr/>
    </dgm:pt>
    <dgm:pt modelId="{1B8BE1DF-B567-4318-8AE4-7323FC569063}" type="pres">
      <dgm:prSet presAssocID="{37116332-5A71-4872-B76B-B80438306B12}" presName="rootText3" presStyleLbl="asst1" presStyleIdx="1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B0C04-4E2A-4996-983D-6D5F1670D4CC}" type="pres">
      <dgm:prSet presAssocID="{37116332-5A71-4872-B76B-B80438306B12}" presName="rootConnector3" presStyleLbl="asst1" presStyleIdx="1" presStyleCnt="6"/>
      <dgm:spPr/>
      <dgm:t>
        <a:bodyPr/>
        <a:lstStyle/>
        <a:p>
          <a:endParaRPr lang="es-ES"/>
        </a:p>
      </dgm:t>
    </dgm:pt>
    <dgm:pt modelId="{7D3136C5-F691-4E25-B0DB-D40940516861}" type="pres">
      <dgm:prSet presAssocID="{37116332-5A71-4872-B76B-B80438306B12}" presName="hierChild6" presStyleCnt="0"/>
      <dgm:spPr/>
    </dgm:pt>
    <dgm:pt modelId="{E977B858-4C01-4D19-B74D-9FE0F328B203}" type="pres">
      <dgm:prSet presAssocID="{37116332-5A71-4872-B76B-B80438306B12}" presName="hierChild7" presStyleCnt="0"/>
      <dgm:spPr/>
    </dgm:pt>
    <dgm:pt modelId="{F289347B-1F1A-494D-A5DA-77F7DBC10157}" type="pres">
      <dgm:prSet presAssocID="{91DA24ED-63DF-45D4-90FD-54E7A14A9CD0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8CEC6216-D28B-4E71-A126-5E73012F63E6}" type="pres">
      <dgm:prSet presAssocID="{C7A180B4-7A62-4017-8D1B-5605A7F5C795}" presName="hierRoot3" presStyleCnt="0">
        <dgm:presLayoutVars>
          <dgm:hierBranch val="init"/>
        </dgm:presLayoutVars>
      </dgm:prSet>
      <dgm:spPr/>
    </dgm:pt>
    <dgm:pt modelId="{B82835C2-6A32-4308-A18D-1C6F0E5A0236}" type="pres">
      <dgm:prSet presAssocID="{C7A180B4-7A62-4017-8D1B-5605A7F5C795}" presName="rootComposite3" presStyleCnt="0"/>
      <dgm:spPr/>
    </dgm:pt>
    <dgm:pt modelId="{82E81E30-97D7-4683-8327-38C556AC6B9B}" type="pres">
      <dgm:prSet presAssocID="{C7A180B4-7A62-4017-8D1B-5605A7F5C795}" presName="rootText3" presStyleLbl="asst1" presStyleIdx="2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C0D45-E37D-4415-84A9-31591244AAD0}" type="pres">
      <dgm:prSet presAssocID="{C7A180B4-7A62-4017-8D1B-5605A7F5C79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F35C425-24B2-4B2E-870C-B2824BF1EC72}" type="pres">
      <dgm:prSet presAssocID="{C7A180B4-7A62-4017-8D1B-5605A7F5C795}" presName="hierChild6" presStyleCnt="0"/>
      <dgm:spPr/>
    </dgm:pt>
    <dgm:pt modelId="{0A74CEB4-A491-4600-8086-3D83D0405BFD}" type="pres">
      <dgm:prSet presAssocID="{C7A180B4-7A62-4017-8D1B-5605A7F5C795}" presName="hierChild7" presStyleCnt="0"/>
      <dgm:spPr/>
    </dgm:pt>
    <dgm:pt modelId="{B2CA6955-2AB8-4DBE-8DE0-AC63D337D40A}" type="pres">
      <dgm:prSet presAssocID="{1E8094E0-0A00-4718-B916-D498EDD192A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DB559F5E-4A59-44DF-B22A-0A10971AC4EB}" type="pres">
      <dgm:prSet presAssocID="{8F8A0FA6-77A3-47AA-A0F2-8C2B9F8FAF09}" presName="hierRoot3" presStyleCnt="0">
        <dgm:presLayoutVars>
          <dgm:hierBranch val="init"/>
        </dgm:presLayoutVars>
      </dgm:prSet>
      <dgm:spPr/>
    </dgm:pt>
    <dgm:pt modelId="{E0FDFB39-210B-46D7-8827-62E3B82386C5}" type="pres">
      <dgm:prSet presAssocID="{8F8A0FA6-77A3-47AA-A0F2-8C2B9F8FAF09}" presName="rootComposite3" presStyleCnt="0"/>
      <dgm:spPr/>
    </dgm:pt>
    <dgm:pt modelId="{90765C26-CA71-41F1-A8B0-148B46ED32BF}" type="pres">
      <dgm:prSet presAssocID="{8F8A0FA6-77A3-47AA-A0F2-8C2B9F8FAF09}" presName="rootText3" presStyleLbl="asst1" presStyleIdx="3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E171F9-3BD5-41BD-908E-70BD14F68B33}" type="pres">
      <dgm:prSet presAssocID="{8F8A0FA6-77A3-47AA-A0F2-8C2B9F8FAF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8F4CDC31-4465-4EC4-880F-C53FFCAF43EF}" type="pres">
      <dgm:prSet presAssocID="{8F8A0FA6-77A3-47AA-A0F2-8C2B9F8FAF09}" presName="hierChild6" presStyleCnt="0"/>
      <dgm:spPr/>
    </dgm:pt>
    <dgm:pt modelId="{765CAA71-EF32-4A8D-BFFB-DA6A7081C3DF}" type="pres">
      <dgm:prSet presAssocID="{8F8A0FA6-77A3-47AA-A0F2-8C2B9F8FAF09}" presName="hierChild7" presStyleCnt="0"/>
      <dgm:spPr/>
    </dgm:pt>
    <dgm:pt modelId="{0A011D4D-92E5-4011-A686-E5F4375373F1}" type="pres">
      <dgm:prSet presAssocID="{A26C212A-79C0-44E5-B1F8-3CF5B7B1DE3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4F8A3F8-6B50-41A1-AFBD-FAAFDE53596B}" type="pres">
      <dgm:prSet presAssocID="{BCC07295-DB22-41E2-8BD4-AF5198CA9778}" presName="hierRoot3" presStyleCnt="0">
        <dgm:presLayoutVars>
          <dgm:hierBranch val="init"/>
        </dgm:presLayoutVars>
      </dgm:prSet>
      <dgm:spPr/>
    </dgm:pt>
    <dgm:pt modelId="{0287B4D3-78B6-464B-B135-9EAA0DB600E6}" type="pres">
      <dgm:prSet presAssocID="{BCC07295-DB22-41E2-8BD4-AF5198CA9778}" presName="rootComposite3" presStyleCnt="0"/>
      <dgm:spPr/>
    </dgm:pt>
    <dgm:pt modelId="{3D3D36A7-FFF6-4A54-A833-D4A717D9F5E3}" type="pres">
      <dgm:prSet presAssocID="{BCC07295-DB22-41E2-8BD4-AF5198CA9778}" presName="rootText3" presStyleLbl="asst1" presStyleIdx="4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D02267-7CD5-48F5-9AFD-30ED4D274484}" type="pres">
      <dgm:prSet presAssocID="{BCC07295-DB22-41E2-8BD4-AF5198CA9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04E6FCC-4AE3-4A9C-A23D-2C2093904EC7}" type="pres">
      <dgm:prSet presAssocID="{BCC07295-DB22-41E2-8BD4-AF5198CA9778}" presName="hierChild6" presStyleCnt="0"/>
      <dgm:spPr/>
    </dgm:pt>
    <dgm:pt modelId="{F18D3003-02DC-4818-9C35-16D020A1E340}" type="pres">
      <dgm:prSet presAssocID="{BCC07295-DB22-41E2-8BD4-AF5198CA9778}" presName="hierChild7" presStyleCnt="0"/>
      <dgm:spPr/>
    </dgm:pt>
    <dgm:pt modelId="{996EB02B-004C-47B1-9EF6-A53DF214B195}" type="pres">
      <dgm:prSet presAssocID="{0912FACF-4323-46CD-AD62-CD95B23FAE1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3E5B619-362E-4AA1-984F-1F17C554270A}" type="pres">
      <dgm:prSet presAssocID="{0DC7C735-F4B4-4296-BD7F-94773611D7D4}" presName="hierRoot3" presStyleCnt="0">
        <dgm:presLayoutVars>
          <dgm:hierBranch val="init"/>
        </dgm:presLayoutVars>
      </dgm:prSet>
      <dgm:spPr/>
    </dgm:pt>
    <dgm:pt modelId="{9A791E7A-23EC-458B-BD5D-7EDEFB2A646B}" type="pres">
      <dgm:prSet presAssocID="{0DC7C735-F4B4-4296-BD7F-94773611D7D4}" presName="rootComposite3" presStyleCnt="0"/>
      <dgm:spPr/>
    </dgm:pt>
    <dgm:pt modelId="{A7BEF1E3-15B9-4E17-9EF5-040AB24909A3}" type="pres">
      <dgm:prSet presAssocID="{0DC7C735-F4B4-4296-BD7F-94773611D7D4}" presName="rootText3" presStyleLbl="asst1" presStyleIdx="5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6F819-A9C4-4485-9D74-8CEF1708BC87}" type="pres">
      <dgm:prSet presAssocID="{0DC7C735-F4B4-4296-BD7F-94773611D7D4}" presName="rootConnector3" presStyleLbl="asst1" presStyleIdx="5" presStyleCnt="6"/>
      <dgm:spPr/>
      <dgm:t>
        <a:bodyPr/>
        <a:lstStyle/>
        <a:p>
          <a:endParaRPr lang="es-ES"/>
        </a:p>
      </dgm:t>
    </dgm:pt>
    <dgm:pt modelId="{FC0E6864-7457-4AF9-B935-C9D8C278C97C}" type="pres">
      <dgm:prSet presAssocID="{0DC7C735-F4B4-4296-BD7F-94773611D7D4}" presName="hierChild6" presStyleCnt="0"/>
      <dgm:spPr/>
    </dgm:pt>
    <dgm:pt modelId="{1F9820D6-F89A-489B-A83F-0E06D7F4088A}" type="pres">
      <dgm:prSet presAssocID="{0DC7C735-F4B4-4296-BD7F-94773611D7D4}" presName="hierChild7" presStyleCnt="0"/>
      <dgm:spPr/>
    </dgm:pt>
  </dgm:ptLst>
  <dgm:cxnLst>
    <dgm:cxn modelId="{05502050-290F-44B1-9CB8-6C9FE3A06D91}" type="presOf" srcId="{A26C212A-79C0-44E5-B1F8-3CF5B7B1DE38}" destId="{0A011D4D-92E5-4011-A686-E5F4375373F1}" srcOrd="0" destOrd="0" presId="urn:microsoft.com/office/officeart/2005/8/layout/orgChart1"/>
    <dgm:cxn modelId="{C75F8E07-A771-4F3E-9852-2541AAB2456E}" srcId="{1B5B6F4F-8E76-4F67-943E-C27E435C3499}" destId="{0DC7C735-F4B4-4296-BD7F-94773611D7D4}" srcOrd="5" destOrd="0" parTransId="{0912FACF-4323-46CD-AD62-CD95B23FAE1C}" sibTransId="{8833E1DD-D5AF-437D-BEA1-74AAE60FA1ED}"/>
    <dgm:cxn modelId="{76FDF991-89B3-45E7-9360-429C748FB3C7}" srcId="{1B5B6F4F-8E76-4F67-943E-C27E435C3499}" destId="{C7A180B4-7A62-4017-8D1B-5605A7F5C795}" srcOrd="2" destOrd="0" parTransId="{91DA24ED-63DF-45D4-90FD-54E7A14A9CD0}" sibTransId="{1D787183-1106-410E-A22F-E3081A6D7621}"/>
    <dgm:cxn modelId="{BA807D72-D5F1-4932-ACE7-44F6E4B20EE5}" type="presOf" srcId="{BCC07295-DB22-41E2-8BD4-AF5198CA9778}" destId="{87D02267-7CD5-48F5-9AFD-30ED4D274484}" srcOrd="1" destOrd="0" presId="urn:microsoft.com/office/officeart/2005/8/layout/orgChart1"/>
    <dgm:cxn modelId="{5083C854-C3F6-4AE6-A879-90B3297D019D}" type="presOf" srcId="{8F8A0FA6-77A3-47AA-A0F2-8C2B9F8FAF09}" destId="{90765C26-CA71-41F1-A8B0-148B46ED32BF}" srcOrd="0" destOrd="0" presId="urn:microsoft.com/office/officeart/2005/8/layout/orgChart1"/>
    <dgm:cxn modelId="{F070DFD9-061B-43E4-8FA7-F3F5731ECC29}" srcId="{3EEDFCD9-4D21-4270-A9E3-294D918F49AA}" destId="{1B5B6F4F-8E76-4F67-943E-C27E435C3499}" srcOrd="0" destOrd="0" parTransId="{F4783681-B56E-467B-8AD4-9532074E4053}" sibTransId="{8D9448DB-45FD-43F2-A993-5A554BD4906C}"/>
    <dgm:cxn modelId="{4E3E83B0-6A57-4476-80D1-B4495796C49D}" type="presOf" srcId="{0DC7C735-F4B4-4296-BD7F-94773611D7D4}" destId="{A7BEF1E3-15B9-4E17-9EF5-040AB24909A3}" srcOrd="0" destOrd="0" presId="urn:microsoft.com/office/officeart/2005/8/layout/orgChart1"/>
    <dgm:cxn modelId="{6E4237D4-340D-4586-A43F-F8273201AA47}" type="presOf" srcId="{C7A180B4-7A62-4017-8D1B-5605A7F5C795}" destId="{E86C0D45-E37D-4415-84A9-31591244AAD0}" srcOrd="1" destOrd="0" presId="urn:microsoft.com/office/officeart/2005/8/layout/orgChart1"/>
    <dgm:cxn modelId="{EDEA2222-DEC0-4055-B03E-0736861A12CD}" type="presOf" srcId="{C7A180B4-7A62-4017-8D1B-5605A7F5C795}" destId="{82E81E30-97D7-4683-8327-38C556AC6B9B}" srcOrd="0" destOrd="0" presId="urn:microsoft.com/office/officeart/2005/8/layout/orgChart1"/>
    <dgm:cxn modelId="{2DA4D4BF-F7AE-4DEB-90B9-725AD427BBAB}" type="presOf" srcId="{6C5A005B-4C58-44A7-87E7-DDF67ECFE45C}" destId="{07CDD511-A0F2-4DCF-AE7E-757E68210F13}" srcOrd="0" destOrd="0" presId="urn:microsoft.com/office/officeart/2005/8/layout/orgChart1"/>
    <dgm:cxn modelId="{76CB4E85-2208-4A12-A12B-FABB2458AD34}" type="presOf" srcId="{1E8094E0-0A00-4718-B916-D498EDD192AF}" destId="{B2CA6955-2AB8-4DBE-8DE0-AC63D337D40A}" srcOrd="0" destOrd="0" presId="urn:microsoft.com/office/officeart/2005/8/layout/orgChart1"/>
    <dgm:cxn modelId="{913A9B28-D6D8-4CA4-8E0C-69D2BFDAF12E}" type="presOf" srcId="{0912FACF-4323-46CD-AD62-CD95B23FAE1C}" destId="{996EB02B-004C-47B1-9EF6-A53DF214B195}" srcOrd="0" destOrd="0" presId="urn:microsoft.com/office/officeart/2005/8/layout/orgChart1"/>
    <dgm:cxn modelId="{1544AAEA-3D80-418F-9EC1-57D365CDDD5A}" type="presOf" srcId="{8F8A0FA6-77A3-47AA-A0F2-8C2B9F8FAF09}" destId="{3EE171F9-3BD5-41BD-908E-70BD14F68B33}" srcOrd="1" destOrd="0" presId="urn:microsoft.com/office/officeart/2005/8/layout/orgChart1"/>
    <dgm:cxn modelId="{9D533ACB-E0A6-428B-8057-E5DA6BD63C39}" type="presOf" srcId="{0DC7C735-F4B4-4296-BD7F-94773611D7D4}" destId="{41C6F819-A9C4-4485-9D74-8CEF1708BC87}" srcOrd="1" destOrd="0" presId="urn:microsoft.com/office/officeart/2005/8/layout/orgChart1"/>
    <dgm:cxn modelId="{3F7D9A74-FF84-4B63-8116-17D606A3388E}" type="presOf" srcId="{91DA24ED-63DF-45D4-90FD-54E7A14A9CD0}" destId="{F289347B-1F1A-494D-A5DA-77F7DBC10157}" srcOrd="0" destOrd="0" presId="urn:microsoft.com/office/officeart/2005/8/layout/orgChart1"/>
    <dgm:cxn modelId="{3C233C49-86A8-4329-918C-29B7AD7FFCA8}" srcId="{1B5B6F4F-8E76-4F67-943E-C27E435C3499}" destId="{37116332-5A71-4872-B76B-B80438306B12}" srcOrd="1" destOrd="0" parTransId="{6C5A005B-4C58-44A7-87E7-DDF67ECFE45C}" sibTransId="{160931EF-3AD6-452F-94F9-CCAC836568DB}"/>
    <dgm:cxn modelId="{690A14F8-006D-47A4-AF6B-05D1FB3245C6}" srcId="{1B5B6F4F-8E76-4F67-943E-C27E435C3499}" destId="{E4050037-3B0B-483B-B87C-74584DD2B556}" srcOrd="0" destOrd="0" parTransId="{05B3E193-36E1-46C2-9974-9FD637FA46AA}" sibTransId="{54EC842C-0253-4761-ABE8-85360DC48ED2}"/>
    <dgm:cxn modelId="{234AE5BC-39D8-450E-84E8-D1C767B3FC59}" type="presOf" srcId="{3EEDFCD9-4D21-4270-A9E3-294D918F49AA}" destId="{6A62D2A7-7071-4E5C-9096-D236C26D4165}" srcOrd="0" destOrd="0" presId="urn:microsoft.com/office/officeart/2005/8/layout/orgChart1"/>
    <dgm:cxn modelId="{8ED06C14-3B96-461E-896D-9C929BB7FDBD}" type="presOf" srcId="{1B5B6F4F-8E76-4F67-943E-C27E435C3499}" destId="{5B2A2BCC-596C-4B54-AC22-99B3FFC78097}" srcOrd="1" destOrd="0" presId="urn:microsoft.com/office/officeart/2005/8/layout/orgChart1"/>
    <dgm:cxn modelId="{CD644E8D-E30C-4305-9A81-C3D493BAA7FD}" type="presOf" srcId="{E4050037-3B0B-483B-B87C-74584DD2B556}" destId="{6DE94EE6-BA00-4129-9432-2E07CD31EF7D}" srcOrd="1" destOrd="0" presId="urn:microsoft.com/office/officeart/2005/8/layout/orgChart1"/>
    <dgm:cxn modelId="{26F5E5DF-7E7D-4304-B2A1-9256F60E9B47}" type="presOf" srcId="{05B3E193-36E1-46C2-9974-9FD637FA46AA}" destId="{5B9A8F6C-10AF-4FF2-BA64-5834444A8707}" srcOrd="0" destOrd="0" presId="urn:microsoft.com/office/officeart/2005/8/layout/orgChart1"/>
    <dgm:cxn modelId="{E5C2DADE-AE57-4029-A7D5-73D1ECF3C3B6}" type="presOf" srcId="{E4050037-3B0B-483B-B87C-74584DD2B556}" destId="{7CC28635-3F96-484C-B9F6-2F72F7DA59F9}" srcOrd="0" destOrd="0" presId="urn:microsoft.com/office/officeart/2005/8/layout/orgChart1"/>
    <dgm:cxn modelId="{87FA8DB4-805D-443D-AE37-5DA3A73DC6A1}" type="presOf" srcId="{37116332-5A71-4872-B76B-B80438306B12}" destId="{0A6B0C04-4E2A-4996-983D-6D5F1670D4CC}" srcOrd="1" destOrd="0" presId="urn:microsoft.com/office/officeart/2005/8/layout/orgChart1"/>
    <dgm:cxn modelId="{073C9878-8E46-4AAE-94B9-1B8DBD55718F}" srcId="{1B5B6F4F-8E76-4F67-943E-C27E435C3499}" destId="{BCC07295-DB22-41E2-8BD4-AF5198CA9778}" srcOrd="4" destOrd="0" parTransId="{A26C212A-79C0-44E5-B1F8-3CF5B7B1DE38}" sibTransId="{B71CC688-F4A3-4F3D-8451-3DF197664D32}"/>
    <dgm:cxn modelId="{1FD54491-0056-4EAD-AF58-90B1545EDC6F}" type="presOf" srcId="{37116332-5A71-4872-B76B-B80438306B12}" destId="{1B8BE1DF-B567-4318-8AE4-7323FC569063}" srcOrd="0" destOrd="0" presId="urn:microsoft.com/office/officeart/2005/8/layout/orgChart1"/>
    <dgm:cxn modelId="{52739EF0-4CB0-474D-97EB-21B69B20D87B}" type="presOf" srcId="{1B5B6F4F-8E76-4F67-943E-C27E435C3499}" destId="{48337E48-CDAE-41FD-8C64-73292FD59CB7}" srcOrd="0" destOrd="0" presId="urn:microsoft.com/office/officeart/2005/8/layout/orgChart1"/>
    <dgm:cxn modelId="{B65328B2-FE53-43B1-B326-E0F71ABF2ECF}" srcId="{1B5B6F4F-8E76-4F67-943E-C27E435C3499}" destId="{8F8A0FA6-77A3-47AA-A0F2-8C2B9F8FAF09}" srcOrd="3" destOrd="0" parTransId="{1E8094E0-0A00-4718-B916-D498EDD192AF}" sibTransId="{DBACE734-FB62-4976-8A0A-A55C998E199B}"/>
    <dgm:cxn modelId="{CEEE2DFC-6D0C-4837-AE10-52C1B0BA33C4}" type="presOf" srcId="{BCC07295-DB22-41E2-8BD4-AF5198CA9778}" destId="{3D3D36A7-FFF6-4A54-A833-D4A717D9F5E3}" srcOrd="0" destOrd="0" presId="urn:microsoft.com/office/officeart/2005/8/layout/orgChart1"/>
    <dgm:cxn modelId="{F927CC38-1B8A-45DF-992C-93DC4E3B724C}" type="presParOf" srcId="{6A62D2A7-7071-4E5C-9096-D236C26D4165}" destId="{5D0715E6-E952-464E-955F-B96E90BE2C76}" srcOrd="0" destOrd="0" presId="urn:microsoft.com/office/officeart/2005/8/layout/orgChart1"/>
    <dgm:cxn modelId="{D779D0EC-F28A-42C7-B090-0488A2B12DC0}" type="presParOf" srcId="{5D0715E6-E952-464E-955F-B96E90BE2C76}" destId="{DCDF5974-3CC8-4B12-AC45-1ED6324A21E2}" srcOrd="0" destOrd="0" presId="urn:microsoft.com/office/officeart/2005/8/layout/orgChart1"/>
    <dgm:cxn modelId="{45C7610E-C4DA-4780-8BD5-2009CEBBCF8E}" type="presParOf" srcId="{DCDF5974-3CC8-4B12-AC45-1ED6324A21E2}" destId="{48337E48-CDAE-41FD-8C64-73292FD59CB7}" srcOrd="0" destOrd="0" presId="urn:microsoft.com/office/officeart/2005/8/layout/orgChart1"/>
    <dgm:cxn modelId="{A894421D-106E-48A7-A59F-0A1559EE51B5}" type="presParOf" srcId="{DCDF5974-3CC8-4B12-AC45-1ED6324A21E2}" destId="{5B2A2BCC-596C-4B54-AC22-99B3FFC78097}" srcOrd="1" destOrd="0" presId="urn:microsoft.com/office/officeart/2005/8/layout/orgChart1"/>
    <dgm:cxn modelId="{BE2B51D1-15C6-4F16-AE7B-1E70BEBA52F7}" type="presParOf" srcId="{5D0715E6-E952-464E-955F-B96E90BE2C76}" destId="{5878C87A-D272-484D-9927-230054DF2C25}" srcOrd="1" destOrd="0" presId="urn:microsoft.com/office/officeart/2005/8/layout/orgChart1"/>
    <dgm:cxn modelId="{313A16A7-B91C-4E94-AA80-A8F6957BD35F}" type="presParOf" srcId="{5D0715E6-E952-464E-955F-B96E90BE2C76}" destId="{B0E5A36B-B8BF-4665-98FD-977185449953}" srcOrd="2" destOrd="0" presId="urn:microsoft.com/office/officeart/2005/8/layout/orgChart1"/>
    <dgm:cxn modelId="{9778B4DD-F8C3-4854-8E54-53AAD30CA11F}" type="presParOf" srcId="{B0E5A36B-B8BF-4665-98FD-977185449953}" destId="{5B9A8F6C-10AF-4FF2-BA64-5834444A8707}" srcOrd="0" destOrd="0" presId="urn:microsoft.com/office/officeart/2005/8/layout/orgChart1"/>
    <dgm:cxn modelId="{4015D5ED-0B87-445A-B5E3-6BD2FC962566}" type="presParOf" srcId="{B0E5A36B-B8BF-4665-98FD-977185449953}" destId="{FA1252C7-FB51-471E-9654-DEE008EE224B}" srcOrd="1" destOrd="0" presId="urn:microsoft.com/office/officeart/2005/8/layout/orgChart1"/>
    <dgm:cxn modelId="{5A610894-3819-4A98-A5C6-EFA0611B3496}" type="presParOf" srcId="{FA1252C7-FB51-471E-9654-DEE008EE224B}" destId="{4F75CB7D-FDF1-40C8-BA5F-1E994201E45A}" srcOrd="0" destOrd="0" presId="urn:microsoft.com/office/officeart/2005/8/layout/orgChart1"/>
    <dgm:cxn modelId="{728AB189-9ACD-460D-BCCA-A690C9A5452E}" type="presParOf" srcId="{4F75CB7D-FDF1-40C8-BA5F-1E994201E45A}" destId="{7CC28635-3F96-484C-B9F6-2F72F7DA59F9}" srcOrd="0" destOrd="0" presId="urn:microsoft.com/office/officeart/2005/8/layout/orgChart1"/>
    <dgm:cxn modelId="{A34F7B8F-9440-42B7-A9E6-1E2C55CF6EF9}" type="presParOf" srcId="{4F75CB7D-FDF1-40C8-BA5F-1E994201E45A}" destId="{6DE94EE6-BA00-4129-9432-2E07CD31EF7D}" srcOrd="1" destOrd="0" presId="urn:microsoft.com/office/officeart/2005/8/layout/orgChart1"/>
    <dgm:cxn modelId="{1630379C-60D8-434E-B99F-5A6D592C49FE}" type="presParOf" srcId="{FA1252C7-FB51-471E-9654-DEE008EE224B}" destId="{50EC75CD-9446-406F-B11A-7780CBC36C2E}" srcOrd="1" destOrd="0" presId="urn:microsoft.com/office/officeart/2005/8/layout/orgChart1"/>
    <dgm:cxn modelId="{1AF9842D-3936-4B6D-B9E7-4AE0EA9663CE}" type="presParOf" srcId="{FA1252C7-FB51-471E-9654-DEE008EE224B}" destId="{818771F4-2C9B-4BB8-8564-590E327E0313}" srcOrd="2" destOrd="0" presId="urn:microsoft.com/office/officeart/2005/8/layout/orgChart1"/>
    <dgm:cxn modelId="{CB4EE124-DD0E-4645-A84E-CADD98BDD131}" type="presParOf" srcId="{B0E5A36B-B8BF-4665-98FD-977185449953}" destId="{07CDD511-A0F2-4DCF-AE7E-757E68210F13}" srcOrd="2" destOrd="0" presId="urn:microsoft.com/office/officeart/2005/8/layout/orgChart1"/>
    <dgm:cxn modelId="{C7B2C84D-397C-42D1-A1A7-4261F00CE8A3}" type="presParOf" srcId="{B0E5A36B-B8BF-4665-98FD-977185449953}" destId="{74B5E134-82CF-4C5F-8B6A-0F7E5F6BF3F0}" srcOrd="3" destOrd="0" presId="urn:microsoft.com/office/officeart/2005/8/layout/orgChart1"/>
    <dgm:cxn modelId="{FD87CC7B-EEE7-41B5-9CCC-D4A986EA4F3D}" type="presParOf" srcId="{74B5E134-82CF-4C5F-8B6A-0F7E5F6BF3F0}" destId="{7DF0EAA4-91D3-481D-B017-FA139FEA306F}" srcOrd="0" destOrd="0" presId="urn:microsoft.com/office/officeart/2005/8/layout/orgChart1"/>
    <dgm:cxn modelId="{D71B6A70-CC6E-4D2F-90DD-D5ADF0BD6315}" type="presParOf" srcId="{7DF0EAA4-91D3-481D-B017-FA139FEA306F}" destId="{1B8BE1DF-B567-4318-8AE4-7323FC569063}" srcOrd="0" destOrd="0" presId="urn:microsoft.com/office/officeart/2005/8/layout/orgChart1"/>
    <dgm:cxn modelId="{1EF3A593-32D7-444F-918D-B62535C6CD68}" type="presParOf" srcId="{7DF0EAA4-91D3-481D-B017-FA139FEA306F}" destId="{0A6B0C04-4E2A-4996-983D-6D5F1670D4CC}" srcOrd="1" destOrd="0" presId="urn:microsoft.com/office/officeart/2005/8/layout/orgChart1"/>
    <dgm:cxn modelId="{EFFBEE44-72E8-4392-88AA-41C6696168D0}" type="presParOf" srcId="{74B5E134-82CF-4C5F-8B6A-0F7E5F6BF3F0}" destId="{7D3136C5-F691-4E25-B0DB-D40940516861}" srcOrd="1" destOrd="0" presId="urn:microsoft.com/office/officeart/2005/8/layout/orgChart1"/>
    <dgm:cxn modelId="{DE40F80D-BEBE-45A0-8916-656357D762D5}" type="presParOf" srcId="{74B5E134-82CF-4C5F-8B6A-0F7E5F6BF3F0}" destId="{E977B858-4C01-4D19-B74D-9FE0F328B203}" srcOrd="2" destOrd="0" presId="urn:microsoft.com/office/officeart/2005/8/layout/orgChart1"/>
    <dgm:cxn modelId="{4734347B-D248-4C91-90A3-482A275480BB}" type="presParOf" srcId="{B0E5A36B-B8BF-4665-98FD-977185449953}" destId="{F289347B-1F1A-494D-A5DA-77F7DBC10157}" srcOrd="4" destOrd="0" presId="urn:microsoft.com/office/officeart/2005/8/layout/orgChart1"/>
    <dgm:cxn modelId="{DBA4595A-4C02-4EFC-9311-0C8427291AF0}" type="presParOf" srcId="{B0E5A36B-B8BF-4665-98FD-977185449953}" destId="{8CEC6216-D28B-4E71-A126-5E73012F63E6}" srcOrd="5" destOrd="0" presId="urn:microsoft.com/office/officeart/2005/8/layout/orgChart1"/>
    <dgm:cxn modelId="{C5D86388-D4A1-4244-B559-2F34CF61A65B}" type="presParOf" srcId="{8CEC6216-D28B-4E71-A126-5E73012F63E6}" destId="{B82835C2-6A32-4308-A18D-1C6F0E5A0236}" srcOrd="0" destOrd="0" presId="urn:microsoft.com/office/officeart/2005/8/layout/orgChart1"/>
    <dgm:cxn modelId="{ED77C8EC-F4CC-49D0-BB5D-437071F9A8BD}" type="presParOf" srcId="{B82835C2-6A32-4308-A18D-1C6F0E5A0236}" destId="{82E81E30-97D7-4683-8327-38C556AC6B9B}" srcOrd="0" destOrd="0" presId="urn:microsoft.com/office/officeart/2005/8/layout/orgChart1"/>
    <dgm:cxn modelId="{12FF2E2C-DDA6-4842-B6A8-C1EEC361547B}" type="presParOf" srcId="{B82835C2-6A32-4308-A18D-1C6F0E5A0236}" destId="{E86C0D45-E37D-4415-84A9-31591244AAD0}" srcOrd="1" destOrd="0" presId="urn:microsoft.com/office/officeart/2005/8/layout/orgChart1"/>
    <dgm:cxn modelId="{39CEF7A3-0D6A-4B28-9FED-277F1D55408A}" type="presParOf" srcId="{8CEC6216-D28B-4E71-A126-5E73012F63E6}" destId="{9F35C425-24B2-4B2E-870C-B2824BF1EC72}" srcOrd="1" destOrd="0" presId="urn:microsoft.com/office/officeart/2005/8/layout/orgChart1"/>
    <dgm:cxn modelId="{BB4A9D43-F13C-4EF8-B0CD-3536A4666C13}" type="presParOf" srcId="{8CEC6216-D28B-4E71-A126-5E73012F63E6}" destId="{0A74CEB4-A491-4600-8086-3D83D0405BFD}" srcOrd="2" destOrd="0" presId="urn:microsoft.com/office/officeart/2005/8/layout/orgChart1"/>
    <dgm:cxn modelId="{C496E69B-0D9B-410C-AA50-50E242CF042B}" type="presParOf" srcId="{B0E5A36B-B8BF-4665-98FD-977185449953}" destId="{B2CA6955-2AB8-4DBE-8DE0-AC63D337D40A}" srcOrd="6" destOrd="0" presId="urn:microsoft.com/office/officeart/2005/8/layout/orgChart1"/>
    <dgm:cxn modelId="{4C21A186-968E-4BD3-84A6-40EBD07A2B30}" type="presParOf" srcId="{B0E5A36B-B8BF-4665-98FD-977185449953}" destId="{DB559F5E-4A59-44DF-B22A-0A10971AC4EB}" srcOrd="7" destOrd="0" presId="urn:microsoft.com/office/officeart/2005/8/layout/orgChart1"/>
    <dgm:cxn modelId="{A917BC88-C42F-46C3-85A4-04D0896B1862}" type="presParOf" srcId="{DB559F5E-4A59-44DF-B22A-0A10971AC4EB}" destId="{E0FDFB39-210B-46D7-8827-62E3B82386C5}" srcOrd="0" destOrd="0" presId="urn:microsoft.com/office/officeart/2005/8/layout/orgChart1"/>
    <dgm:cxn modelId="{08BAF25A-8DA2-4A65-9B30-E0EFEC8763EC}" type="presParOf" srcId="{E0FDFB39-210B-46D7-8827-62E3B82386C5}" destId="{90765C26-CA71-41F1-A8B0-148B46ED32BF}" srcOrd="0" destOrd="0" presId="urn:microsoft.com/office/officeart/2005/8/layout/orgChart1"/>
    <dgm:cxn modelId="{C8901757-90E8-4D8D-ABF2-EACDBF85BEC6}" type="presParOf" srcId="{E0FDFB39-210B-46D7-8827-62E3B82386C5}" destId="{3EE171F9-3BD5-41BD-908E-70BD14F68B33}" srcOrd="1" destOrd="0" presId="urn:microsoft.com/office/officeart/2005/8/layout/orgChart1"/>
    <dgm:cxn modelId="{99BDBFE8-30F2-4728-8E86-2545B2063638}" type="presParOf" srcId="{DB559F5E-4A59-44DF-B22A-0A10971AC4EB}" destId="{8F4CDC31-4465-4EC4-880F-C53FFCAF43EF}" srcOrd="1" destOrd="0" presId="urn:microsoft.com/office/officeart/2005/8/layout/orgChart1"/>
    <dgm:cxn modelId="{6B33FF01-FF51-4570-8268-A39DE51EB6FE}" type="presParOf" srcId="{DB559F5E-4A59-44DF-B22A-0A10971AC4EB}" destId="{765CAA71-EF32-4A8D-BFFB-DA6A7081C3DF}" srcOrd="2" destOrd="0" presId="urn:microsoft.com/office/officeart/2005/8/layout/orgChart1"/>
    <dgm:cxn modelId="{7F862B0E-9D08-4782-9C40-F1AF110FDC4D}" type="presParOf" srcId="{B0E5A36B-B8BF-4665-98FD-977185449953}" destId="{0A011D4D-92E5-4011-A686-E5F4375373F1}" srcOrd="8" destOrd="0" presId="urn:microsoft.com/office/officeart/2005/8/layout/orgChart1"/>
    <dgm:cxn modelId="{36AB7788-337D-4F7E-808F-4966BCCA9697}" type="presParOf" srcId="{B0E5A36B-B8BF-4665-98FD-977185449953}" destId="{D4F8A3F8-6B50-41A1-AFBD-FAAFDE53596B}" srcOrd="9" destOrd="0" presId="urn:microsoft.com/office/officeart/2005/8/layout/orgChart1"/>
    <dgm:cxn modelId="{BB285F5A-B09B-4223-B39B-63E783A9A315}" type="presParOf" srcId="{D4F8A3F8-6B50-41A1-AFBD-FAAFDE53596B}" destId="{0287B4D3-78B6-464B-B135-9EAA0DB600E6}" srcOrd="0" destOrd="0" presId="urn:microsoft.com/office/officeart/2005/8/layout/orgChart1"/>
    <dgm:cxn modelId="{CD22FA0F-ECF7-4373-867A-CA1F3D48170D}" type="presParOf" srcId="{0287B4D3-78B6-464B-B135-9EAA0DB600E6}" destId="{3D3D36A7-FFF6-4A54-A833-D4A717D9F5E3}" srcOrd="0" destOrd="0" presId="urn:microsoft.com/office/officeart/2005/8/layout/orgChart1"/>
    <dgm:cxn modelId="{7913BF2C-5C96-4BB2-9BC0-4E2DD866BB4A}" type="presParOf" srcId="{0287B4D3-78B6-464B-B135-9EAA0DB600E6}" destId="{87D02267-7CD5-48F5-9AFD-30ED4D274484}" srcOrd="1" destOrd="0" presId="urn:microsoft.com/office/officeart/2005/8/layout/orgChart1"/>
    <dgm:cxn modelId="{680CAB2D-E97C-46C0-B119-416292B221D1}" type="presParOf" srcId="{D4F8A3F8-6B50-41A1-AFBD-FAAFDE53596B}" destId="{404E6FCC-4AE3-4A9C-A23D-2C2093904EC7}" srcOrd="1" destOrd="0" presId="urn:microsoft.com/office/officeart/2005/8/layout/orgChart1"/>
    <dgm:cxn modelId="{26EBF4DD-93F8-4FBE-BA6D-40437FDC0340}" type="presParOf" srcId="{D4F8A3F8-6B50-41A1-AFBD-FAAFDE53596B}" destId="{F18D3003-02DC-4818-9C35-16D020A1E340}" srcOrd="2" destOrd="0" presId="urn:microsoft.com/office/officeart/2005/8/layout/orgChart1"/>
    <dgm:cxn modelId="{6EEC6FCA-5C6B-405A-BA2F-E71DC5B2AA9C}" type="presParOf" srcId="{B0E5A36B-B8BF-4665-98FD-977185449953}" destId="{996EB02B-004C-47B1-9EF6-A53DF214B195}" srcOrd="10" destOrd="0" presId="urn:microsoft.com/office/officeart/2005/8/layout/orgChart1"/>
    <dgm:cxn modelId="{F3E5B325-A491-480F-9927-CA55BE13D222}" type="presParOf" srcId="{B0E5A36B-B8BF-4665-98FD-977185449953}" destId="{C3E5B619-362E-4AA1-984F-1F17C554270A}" srcOrd="11" destOrd="0" presId="urn:microsoft.com/office/officeart/2005/8/layout/orgChart1"/>
    <dgm:cxn modelId="{4141FC4D-2588-4187-B20B-3AC67D73DBAB}" type="presParOf" srcId="{C3E5B619-362E-4AA1-984F-1F17C554270A}" destId="{9A791E7A-23EC-458B-BD5D-7EDEFB2A646B}" srcOrd="0" destOrd="0" presId="urn:microsoft.com/office/officeart/2005/8/layout/orgChart1"/>
    <dgm:cxn modelId="{BB431617-7061-42F7-8B21-F5C20372B21B}" type="presParOf" srcId="{9A791E7A-23EC-458B-BD5D-7EDEFB2A646B}" destId="{A7BEF1E3-15B9-4E17-9EF5-040AB24909A3}" srcOrd="0" destOrd="0" presId="urn:microsoft.com/office/officeart/2005/8/layout/orgChart1"/>
    <dgm:cxn modelId="{07AF903E-445A-4FC9-B090-E571F735B82F}" type="presParOf" srcId="{9A791E7A-23EC-458B-BD5D-7EDEFB2A646B}" destId="{41C6F819-A9C4-4485-9D74-8CEF1708BC87}" srcOrd="1" destOrd="0" presId="urn:microsoft.com/office/officeart/2005/8/layout/orgChart1"/>
    <dgm:cxn modelId="{794CF6B0-9E77-49F3-AFF3-7C6E2EE59985}" type="presParOf" srcId="{C3E5B619-362E-4AA1-984F-1F17C554270A}" destId="{FC0E6864-7457-4AF9-B935-C9D8C278C97C}" srcOrd="1" destOrd="0" presId="urn:microsoft.com/office/officeart/2005/8/layout/orgChart1"/>
    <dgm:cxn modelId="{6D57CC3F-2D63-45D2-8BB2-2F37CE093B41}" type="presParOf" srcId="{C3E5B619-362E-4AA1-984F-1F17C554270A}" destId="{1F9820D6-F89A-489B-A83F-0E06D7F408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ED7D9F6-5121-4B3C-BFC4-999D995EDBD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3E7A0DE-89BA-4381-8125-93FA1B2155F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E49A40E6-9AF0-48D6-9FBA-E14E75009FE7}" type="parTrans" cxnId="{3145218E-1745-41AB-B6ED-44E1BA7C9479}">
      <dgm:prSet/>
      <dgm:spPr/>
      <dgm:t>
        <a:bodyPr/>
        <a:lstStyle/>
        <a:p>
          <a:endParaRPr lang="es-ES" sz="1200"/>
        </a:p>
      </dgm:t>
    </dgm:pt>
    <dgm:pt modelId="{F99DED88-5824-4171-AAB5-9B37FC74B80A}" type="sibTrans" cxnId="{3145218E-1745-41AB-B6ED-44E1BA7C9479}">
      <dgm:prSet/>
      <dgm:spPr/>
      <dgm:t>
        <a:bodyPr/>
        <a:lstStyle/>
        <a:p>
          <a:endParaRPr lang="es-ES" sz="1200"/>
        </a:p>
      </dgm:t>
    </dgm:pt>
    <dgm:pt modelId="{8D304D15-0CAD-4AD7-81B0-D6B31800E5E1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  <a:p>
          <a:r>
            <a:rPr lang="es-ES" sz="1200" dirty="0" smtClean="0"/>
            <a:t>Auxiliar Administrativo(a)</a:t>
          </a:r>
        </a:p>
      </dgm:t>
    </dgm:pt>
    <dgm:pt modelId="{7DA89E67-1397-4062-B0B8-863D03339349}" type="parTrans" cxnId="{46406B0F-6E45-4A28-9323-613CF1908E3E}">
      <dgm:prSet/>
      <dgm:spPr/>
      <dgm:t>
        <a:bodyPr/>
        <a:lstStyle/>
        <a:p>
          <a:endParaRPr lang="es-ES" sz="1200"/>
        </a:p>
      </dgm:t>
    </dgm:pt>
    <dgm:pt modelId="{9998794C-D41C-4E82-88D0-69F9A3F22395}" type="sibTrans" cxnId="{46406B0F-6E45-4A28-9323-613CF1908E3E}">
      <dgm:prSet/>
      <dgm:spPr/>
      <dgm:t>
        <a:bodyPr/>
        <a:lstStyle/>
        <a:p>
          <a:endParaRPr lang="es-ES" sz="1200"/>
        </a:p>
      </dgm:t>
    </dgm:pt>
    <dgm:pt modelId="{BE7C3FAC-7D42-4B79-9809-3184A203312A}" type="pres">
      <dgm:prSet presAssocID="{7ED7D9F6-5121-4B3C-BFC4-999D995EDB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4BD4C05-9E42-43BA-99AC-39D468566E3E}" type="pres">
      <dgm:prSet presAssocID="{33E7A0DE-89BA-4381-8125-93FA1B2155F0}" presName="hierRoot1" presStyleCnt="0">
        <dgm:presLayoutVars>
          <dgm:hierBranch val="init"/>
        </dgm:presLayoutVars>
      </dgm:prSet>
      <dgm:spPr/>
    </dgm:pt>
    <dgm:pt modelId="{454262DE-7B1E-46C7-9665-1B6A63F7D86E}" type="pres">
      <dgm:prSet presAssocID="{33E7A0DE-89BA-4381-8125-93FA1B2155F0}" presName="rootComposite1" presStyleCnt="0"/>
      <dgm:spPr/>
    </dgm:pt>
    <dgm:pt modelId="{88A57F98-6319-4E59-B3A3-0DF536AB5C09}" type="pres">
      <dgm:prSet presAssocID="{33E7A0DE-89BA-4381-8125-93FA1B2155F0}" presName="rootText1" presStyleLbl="node0" presStyleIdx="0" presStyleCnt="1" custScaleY="79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1B7CA-5625-420B-8073-B94CF04795A4}" type="pres">
      <dgm:prSet presAssocID="{33E7A0DE-89BA-4381-8125-93FA1B2155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B52A24-7AED-442B-ADE8-99187EE2137A}" type="pres">
      <dgm:prSet presAssocID="{33E7A0DE-89BA-4381-8125-93FA1B2155F0}" presName="hierChild2" presStyleCnt="0"/>
      <dgm:spPr/>
    </dgm:pt>
    <dgm:pt modelId="{8DFE8FC7-9359-4AB7-825C-9A131223E101}" type="pres">
      <dgm:prSet presAssocID="{7DA89E67-1397-4062-B0B8-863D0333934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AEC12BF-6608-4324-83C1-D8B08804EDDA}" type="pres">
      <dgm:prSet presAssocID="{8D304D15-0CAD-4AD7-81B0-D6B31800E5E1}" presName="hierRoot2" presStyleCnt="0">
        <dgm:presLayoutVars>
          <dgm:hierBranch val="init"/>
        </dgm:presLayoutVars>
      </dgm:prSet>
      <dgm:spPr/>
    </dgm:pt>
    <dgm:pt modelId="{2939EAAE-624E-4785-AB2C-CD81B837BA6B}" type="pres">
      <dgm:prSet presAssocID="{8D304D15-0CAD-4AD7-81B0-D6B31800E5E1}" presName="rootComposite" presStyleCnt="0"/>
      <dgm:spPr/>
    </dgm:pt>
    <dgm:pt modelId="{263D53F7-726D-4B93-9E2A-03AF1E7739DC}" type="pres">
      <dgm:prSet presAssocID="{8D304D15-0CAD-4AD7-81B0-D6B31800E5E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FF95EF-4C00-4F2B-851D-3EAE5B80A951}" type="pres">
      <dgm:prSet presAssocID="{8D304D15-0CAD-4AD7-81B0-D6B31800E5E1}" presName="rootConnector" presStyleLbl="node2" presStyleIdx="0" presStyleCnt="1"/>
      <dgm:spPr/>
      <dgm:t>
        <a:bodyPr/>
        <a:lstStyle/>
        <a:p>
          <a:endParaRPr lang="es-ES"/>
        </a:p>
      </dgm:t>
    </dgm:pt>
    <dgm:pt modelId="{D91F5D65-6CA0-4988-B2D5-7003908F9917}" type="pres">
      <dgm:prSet presAssocID="{8D304D15-0CAD-4AD7-81B0-D6B31800E5E1}" presName="hierChild4" presStyleCnt="0"/>
      <dgm:spPr/>
    </dgm:pt>
    <dgm:pt modelId="{7904431D-7FB8-4E38-8493-8003D4FB0B03}" type="pres">
      <dgm:prSet presAssocID="{8D304D15-0CAD-4AD7-81B0-D6B31800E5E1}" presName="hierChild5" presStyleCnt="0"/>
      <dgm:spPr/>
    </dgm:pt>
    <dgm:pt modelId="{486D3678-082B-4C30-85CC-A173E9597279}" type="pres">
      <dgm:prSet presAssocID="{33E7A0DE-89BA-4381-8125-93FA1B2155F0}" presName="hierChild3" presStyleCnt="0"/>
      <dgm:spPr/>
    </dgm:pt>
  </dgm:ptLst>
  <dgm:cxnLst>
    <dgm:cxn modelId="{46406B0F-6E45-4A28-9323-613CF1908E3E}" srcId="{33E7A0DE-89BA-4381-8125-93FA1B2155F0}" destId="{8D304D15-0CAD-4AD7-81B0-D6B31800E5E1}" srcOrd="0" destOrd="0" parTransId="{7DA89E67-1397-4062-B0B8-863D03339349}" sibTransId="{9998794C-D41C-4E82-88D0-69F9A3F22395}"/>
    <dgm:cxn modelId="{34F02B97-2816-428B-8CD1-8BA76AA43E8E}" type="presOf" srcId="{7DA89E67-1397-4062-B0B8-863D03339349}" destId="{8DFE8FC7-9359-4AB7-825C-9A131223E101}" srcOrd="0" destOrd="0" presId="urn:microsoft.com/office/officeart/2005/8/layout/orgChart1"/>
    <dgm:cxn modelId="{90E94F42-B7A5-405C-87A2-4E27BA4A4C1C}" type="presOf" srcId="{33E7A0DE-89BA-4381-8125-93FA1B2155F0}" destId="{88A57F98-6319-4E59-B3A3-0DF536AB5C09}" srcOrd="0" destOrd="0" presId="urn:microsoft.com/office/officeart/2005/8/layout/orgChart1"/>
    <dgm:cxn modelId="{746F30EB-B791-413B-8097-71505D9108CB}" type="presOf" srcId="{8D304D15-0CAD-4AD7-81B0-D6B31800E5E1}" destId="{EDFF95EF-4C00-4F2B-851D-3EAE5B80A951}" srcOrd="1" destOrd="0" presId="urn:microsoft.com/office/officeart/2005/8/layout/orgChart1"/>
    <dgm:cxn modelId="{3145218E-1745-41AB-B6ED-44E1BA7C9479}" srcId="{7ED7D9F6-5121-4B3C-BFC4-999D995EDBDF}" destId="{33E7A0DE-89BA-4381-8125-93FA1B2155F0}" srcOrd="0" destOrd="0" parTransId="{E49A40E6-9AF0-48D6-9FBA-E14E75009FE7}" sibTransId="{F99DED88-5824-4171-AAB5-9B37FC74B80A}"/>
    <dgm:cxn modelId="{8F58ACE0-1D25-4F0A-B2F7-7B977A3B61A7}" type="presOf" srcId="{33E7A0DE-89BA-4381-8125-93FA1B2155F0}" destId="{3921B7CA-5625-420B-8073-B94CF04795A4}" srcOrd="1" destOrd="0" presId="urn:microsoft.com/office/officeart/2005/8/layout/orgChart1"/>
    <dgm:cxn modelId="{B37F8C1E-3D20-40EA-A10F-DEFAD70EB776}" type="presOf" srcId="{8D304D15-0CAD-4AD7-81B0-D6B31800E5E1}" destId="{263D53F7-726D-4B93-9E2A-03AF1E7739DC}" srcOrd="0" destOrd="0" presId="urn:microsoft.com/office/officeart/2005/8/layout/orgChart1"/>
    <dgm:cxn modelId="{5498F2A6-CF1B-4DCA-858E-A5F923829FB1}" type="presOf" srcId="{7ED7D9F6-5121-4B3C-BFC4-999D995EDBDF}" destId="{BE7C3FAC-7D42-4B79-9809-3184A203312A}" srcOrd="0" destOrd="0" presId="urn:microsoft.com/office/officeart/2005/8/layout/orgChart1"/>
    <dgm:cxn modelId="{355CF7B4-E9F1-4A89-9062-454A82709AAF}" type="presParOf" srcId="{BE7C3FAC-7D42-4B79-9809-3184A203312A}" destId="{B4BD4C05-9E42-43BA-99AC-39D468566E3E}" srcOrd="0" destOrd="0" presId="urn:microsoft.com/office/officeart/2005/8/layout/orgChart1"/>
    <dgm:cxn modelId="{FEE0AEF0-0B15-48B2-8242-8DD7B224E265}" type="presParOf" srcId="{B4BD4C05-9E42-43BA-99AC-39D468566E3E}" destId="{454262DE-7B1E-46C7-9665-1B6A63F7D86E}" srcOrd="0" destOrd="0" presId="urn:microsoft.com/office/officeart/2005/8/layout/orgChart1"/>
    <dgm:cxn modelId="{8649BF5C-F0FB-445C-AAEA-A59144903E96}" type="presParOf" srcId="{454262DE-7B1E-46C7-9665-1B6A63F7D86E}" destId="{88A57F98-6319-4E59-B3A3-0DF536AB5C09}" srcOrd="0" destOrd="0" presId="urn:microsoft.com/office/officeart/2005/8/layout/orgChart1"/>
    <dgm:cxn modelId="{33AA7D52-7206-4F33-8AB1-2FE2077DA026}" type="presParOf" srcId="{454262DE-7B1E-46C7-9665-1B6A63F7D86E}" destId="{3921B7CA-5625-420B-8073-B94CF04795A4}" srcOrd="1" destOrd="0" presId="urn:microsoft.com/office/officeart/2005/8/layout/orgChart1"/>
    <dgm:cxn modelId="{5766368F-33DF-4AC2-B32B-0F4597F0042C}" type="presParOf" srcId="{B4BD4C05-9E42-43BA-99AC-39D468566E3E}" destId="{9CB52A24-7AED-442B-ADE8-99187EE2137A}" srcOrd="1" destOrd="0" presId="urn:microsoft.com/office/officeart/2005/8/layout/orgChart1"/>
    <dgm:cxn modelId="{8DAF3068-5BAA-4F24-A478-C156E4016D99}" type="presParOf" srcId="{9CB52A24-7AED-442B-ADE8-99187EE2137A}" destId="{8DFE8FC7-9359-4AB7-825C-9A131223E101}" srcOrd="0" destOrd="0" presId="urn:microsoft.com/office/officeart/2005/8/layout/orgChart1"/>
    <dgm:cxn modelId="{F6687AFD-3680-43F2-908A-2B63C1CA3C65}" type="presParOf" srcId="{9CB52A24-7AED-442B-ADE8-99187EE2137A}" destId="{9AEC12BF-6608-4324-83C1-D8B08804EDDA}" srcOrd="1" destOrd="0" presId="urn:microsoft.com/office/officeart/2005/8/layout/orgChart1"/>
    <dgm:cxn modelId="{ADBCC38E-F0CE-4D32-8B3C-A0ED725D4089}" type="presParOf" srcId="{9AEC12BF-6608-4324-83C1-D8B08804EDDA}" destId="{2939EAAE-624E-4785-AB2C-CD81B837BA6B}" srcOrd="0" destOrd="0" presId="urn:microsoft.com/office/officeart/2005/8/layout/orgChart1"/>
    <dgm:cxn modelId="{EA874122-02E1-4267-96C9-56AA43E88AB1}" type="presParOf" srcId="{2939EAAE-624E-4785-AB2C-CD81B837BA6B}" destId="{263D53F7-726D-4B93-9E2A-03AF1E7739DC}" srcOrd="0" destOrd="0" presId="urn:microsoft.com/office/officeart/2005/8/layout/orgChart1"/>
    <dgm:cxn modelId="{585B3E53-BB70-437E-A41A-BECA0E6C274F}" type="presParOf" srcId="{2939EAAE-624E-4785-AB2C-CD81B837BA6B}" destId="{EDFF95EF-4C00-4F2B-851D-3EAE5B80A951}" srcOrd="1" destOrd="0" presId="urn:microsoft.com/office/officeart/2005/8/layout/orgChart1"/>
    <dgm:cxn modelId="{B7CC675A-AE10-4F33-AD44-769D474EBD5F}" type="presParOf" srcId="{9AEC12BF-6608-4324-83C1-D8B08804EDDA}" destId="{D91F5D65-6CA0-4988-B2D5-7003908F9917}" srcOrd="1" destOrd="0" presId="urn:microsoft.com/office/officeart/2005/8/layout/orgChart1"/>
    <dgm:cxn modelId="{E0DBB9DD-A8C5-420B-9FA3-98C5C59F980D}" type="presParOf" srcId="{9AEC12BF-6608-4324-83C1-D8B08804EDDA}" destId="{7904431D-7FB8-4E38-8493-8003D4FB0B03}" srcOrd="2" destOrd="0" presId="urn:microsoft.com/office/officeart/2005/8/layout/orgChart1"/>
    <dgm:cxn modelId="{D526DDA4-6888-4A5F-92C4-5E2C232C084D}" type="presParOf" srcId="{B4BD4C05-9E42-43BA-99AC-39D468566E3E}" destId="{486D3678-082B-4C30-85CC-A173E95972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EEDFCD9-4D21-4270-A9E3-294D918F49A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B5B6F4F-8E76-4F67-943E-C27E435C3499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F4783681-B56E-467B-8AD4-9532074E4053}" type="parTrans" cxnId="{F070DFD9-061B-43E4-8FA7-F3F5731ECC29}">
      <dgm:prSet/>
      <dgm:spPr/>
      <dgm:t>
        <a:bodyPr/>
        <a:lstStyle/>
        <a:p>
          <a:endParaRPr lang="es-ES" sz="1200"/>
        </a:p>
      </dgm:t>
    </dgm:pt>
    <dgm:pt modelId="{8D9448DB-45FD-43F2-A993-5A554BD4906C}" type="sibTrans" cxnId="{F070DFD9-061B-43E4-8FA7-F3F5731ECC29}">
      <dgm:prSet/>
      <dgm:spPr/>
      <dgm:t>
        <a:bodyPr/>
        <a:lstStyle/>
        <a:p>
          <a:endParaRPr lang="es-ES" sz="1200"/>
        </a:p>
      </dgm:t>
    </dgm:pt>
    <dgm:pt modelId="{E4050037-3B0B-483B-B87C-74584DD2B556}" type="asst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05B3E193-36E1-46C2-9974-9FD637FA46AA}" type="parTrans" cxnId="{690A14F8-006D-47A4-AF6B-05D1FB3245C6}">
      <dgm:prSet/>
      <dgm:spPr/>
      <dgm:t>
        <a:bodyPr/>
        <a:lstStyle/>
        <a:p>
          <a:endParaRPr lang="es-ES" sz="1200"/>
        </a:p>
      </dgm:t>
    </dgm:pt>
    <dgm:pt modelId="{54EC842C-0253-4761-ABE8-85360DC48ED2}" type="sibTrans" cxnId="{690A14F8-006D-47A4-AF6B-05D1FB3245C6}">
      <dgm:prSet/>
      <dgm:spPr/>
      <dgm:t>
        <a:bodyPr/>
        <a:lstStyle/>
        <a:p>
          <a:endParaRPr lang="es-ES" sz="1200"/>
        </a:p>
      </dgm:t>
    </dgm:pt>
    <dgm:pt modelId="{37116332-5A71-4872-B76B-B80438306B12}" type="asst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6C5A005B-4C58-44A7-87E7-DDF67ECFE45C}" type="parTrans" cxnId="{3C233C49-86A8-4329-918C-29B7AD7FFCA8}">
      <dgm:prSet/>
      <dgm:spPr/>
      <dgm:t>
        <a:bodyPr/>
        <a:lstStyle/>
        <a:p>
          <a:endParaRPr lang="es-ES" sz="1200"/>
        </a:p>
      </dgm:t>
    </dgm:pt>
    <dgm:pt modelId="{160931EF-3AD6-452F-94F9-CCAC836568DB}" type="sibTrans" cxnId="{3C233C49-86A8-4329-918C-29B7AD7FFCA8}">
      <dgm:prSet/>
      <dgm:spPr/>
      <dgm:t>
        <a:bodyPr/>
        <a:lstStyle/>
        <a:p>
          <a:endParaRPr lang="es-ES" sz="1200"/>
        </a:p>
      </dgm:t>
    </dgm:pt>
    <dgm:pt modelId="{C7A180B4-7A62-4017-8D1B-5605A7F5C795}" type="asst">
      <dgm:prSet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91DA24ED-63DF-45D4-90FD-54E7A14A9CD0}" type="parTrans" cxnId="{76FDF991-89B3-45E7-9360-429C748FB3C7}">
      <dgm:prSet/>
      <dgm:spPr/>
      <dgm:t>
        <a:bodyPr/>
        <a:lstStyle/>
        <a:p>
          <a:endParaRPr lang="es-ES" sz="1200"/>
        </a:p>
      </dgm:t>
    </dgm:pt>
    <dgm:pt modelId="{1D787183-1106-410E-A22F-E3081A6D7621}" type="sibTrans" cxnId="{76FDF991-89B3-45E7-9360-429C748FB3C7}">
      <dgm:prSet/>
      <dgm:spPr/>
      <dgm:t>
        <a:bodyPr/>
        <a:lstStyle/>
        <a:p>
          <a:endParaRPr lang="es-ES" sz="1200"/>
        </a:p>
      </dgm:t>
    </dgm:pt>
    <dgm:pt modelId="{8F8A0FA6-77A3-47AA-A0F2-8C2B9F8FAF09}" type="asst">
      <dgm:prSet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1E8094E0-0A00-4718-B916-D498EDD192AF}" type="parTrans" cxnId="{B65328B2-FE53-43B1-B326-E0F71ABF2ECF}">
      <dgm:prSet/>
      <dgm:spPr/>
      <dgm:t>
        <a:bodyPr/>
        <a:lstStyle/>
        <a:p>
          <a:endParaRPr lang="es-ES" sz="1200"/>
        </a:p>
      </dgm:t>
    </dgm:pt>
    <dgm:pt modelId="{DBACE734-FB62-4976-8A0A-A55C998E199B}" type="sibTrans" cxnId="{B65328B2-FE53-43B1-B326-E0F71ABF2ECF}">
      <dgm:prSet/>
      <dgm:spPr/>
      <dgm:t>
        <a:bodyPr/>
        <a:lstStyle/>
        <a:p>
          <a:endParaRPr lang="es-ES" sz="1200"/>
        </a:p>
      </dgm:t>
    </dgm:pt>
    <dgm:pt modelId="{BCC07295-DB22-41E2-8BD4-AF5198CA9778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26C212A-79C0-44E5-B1F8-3CF5B7B1DE38}" type="parTrans" cxnId="{073C9878-8E46-4AAE-94B9-1B8DBD55718F}">
      <dgm:prSet/>
      <dgm:spPr/>
      <dgm:t>
        <a:bodyPr/>
        <a:lstStyle/>
        <a:p>
          <a:endParaRPr lang="es-ES" sz="1200"/>
        </a:p>
      </dgm:t>
    </dgm:pt>
    <dgm:pt modelId="{B71CC688-F4A3-4F3D-8451-3DF197664D32}" type="sibTrans" cxnId="{073C9878-8E46-4AAE-94B9-1B8DBD55718F}">
      <dgm:prSet/>
      <dgm:spPr/>
      <dgm:t>
        <a:bodyPr/>
        <a:lstStyle/>
        <a:p>
          <a:endParaRPr lang="es-ES" sz="1200"/>
        </a:p>
      </dgm:t>
    </dgm:pt>
    <dgm:pt modelId="{6A62D2A7-7071-4E5C-9096-D236C26D4165}" type="pres">
      <dgm:prSet presAssocID="{3EEDFCD9-4D21-4270-A9E3-294D918F49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0715E6-E952-464E-955F-B96E90BE2C76}" type="pres">
      <dgm:prSet presAssocID="{1B5B6F4F-8E76-4F67-943E-C27E435C3499}" presName="hierRoot1" presStyleCnt="0">
        <dgm:presLayoutVars>
          <dgm:hierBranch val="init"/>
        </dgm:presLayoutVars>
      </dgm:prSet>
      <dgm:spPr/>
    </dgm:pt>
    <dgm:pt modelId="{DCDF5974-3CC8-4B12-AC45-1ED6324A21E2}" type="pres">
      <dgm:prSet presAssocID="{1B5B6F4F-8E76-4F67-943E-C27E435C3499}" presName="rootComposite1" presStyleCnt="0"/>
      <dgm:spPr/>
    </dgm:pt>
    <dgm:pt modelId="{48337E48-CDAE-41FD-8C64-73292FD59CB7}" type="pres">
      <dgm:prSet presAssocID="{1B5B6F4F-8E76-4F67-943E-C27E435C3499}" presName="rootText1" presStyleLbl="node0" presStyleIdx="0" presStyleCnt="1" custScaleX="115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A2BCC-596C-4B54-AC22-99B3FFC78097}" type="pres">
      <dgm:prSet presAssocID="{1B5B6F4F-8E76-4F67-943E-C27E435C349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878C87A-D272-484D-9927-230054DF2C25}" type="pres">
      <dgm:prSet presAssocID="{1B5B6F4F-8E76-4F67-943E-C27E435C3499}" presName="hierChild2" presStyleCnt="0"/>
      <dgm:spPr/>
    </dgm:pt>
    <dgm:pt modelId="{B0E5A36B-B8BF-4665-98FD-977185449953}" type="pres">
      <dgm:prSet presAssocID="{1B5B6F4F-8E76-4F67-943E-C27E435C3499}" presName="hierChild3" presStyleCnt="0"/>
      <dgm:spPr/>
    </dgm:pt>
    <dgm:pt modelId="{5B9A8F6C-10AF-4FF2-BA64-5834444A8707}" type="pres">
      <dgm:prSet presAssocID="{05B3E193-36E1-46C2-9974-9FD637FA46AA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A1252C7-FB51-471E-9654-DEE008EE224B}" type="pres">
      <dgm:prSet presAssocID="{E4050037-3B0B-483B-B87C-74584DD2B556}" presName="hierRoot3" presStyleCnt="0">
        <dgm:presLayoutVars>
          <dgm:hierBranch val="init"/>
        </dgm:presLayoutVars>
      </dgm:prSet>
      <dgm:spPr/>
    </dgm:pt>
    <dgm:pt modelId="{4F75CB7D-FDF1-40C8-BA5F-1E994201E45A}" type="pres">
      <dgm:prSet presAssocID="{E4050037-3B0B-483B-B87C-74584DD2B556}" presName="rootComposite3" presStyleCnt="0"/>
      <dgm:spPr/>
    </dgm:pt>
    <dgm:pt modelId="{7CC28635-3F96-484C-B9F6-2F72F7DA59F9}" type="pres">
      <dgm:prSet presAssocID="{E4050037-3B0B-483B-B87C-74584DD2B556}" presName="rootText3" presStyleLbl="asst1" presStyleIdx="0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94EE6-BA00-4129-9432-2E07CD31EF7D}" type="pres">
      <dgm:prSet presAssocID="{E4050037-3B0B-483B-B87C-74584DD2B556}" presName="rootConnector3" presStyleLbl="asst1" presStyleIdx="0" presStyleCnt="5"/>
      <dgm:spPr/>
      <dgm:t>
        <a:bodyPr/>
        <a:lstStyle/>
        <a:p>
          <a:endParaRPr lang="es-ES"/>
        </a:p>
      </dgm:t>
    </dgm:pt>
    <dgm:pt modelId="{50EC75CD-9446-406F-B11A-7780CBC36C2E}" type="pres">
      <dgm:prSet presAssocID="{E4050037-3B0B-483B-B87C-74584DD2B556}" presName="hierChild6" presStyleCnt="0"/>
      <dgm:spPr/>
    </dgm:pt>
    <dgm:pt modelId="{818771F4-2C9B-4BB8-8564-590E327E0313}" type="pres">
      <dgm:prSet presAssocID="{E4050037-3B0B-483B-B87C-74584DD2B556}" presName="hierChild7" presStyleCnt="0"/>
      <dgm:spPr/>
    </dgm:pt>
    <dgm:pt modelId="{07CDD511-A0F2-4DCF-AE7E-757E68210F13}" type="pres">
      <dgm:prSet presAssocID="{6C5A005B-4C58-44A7-87E7-DDF67ECFE45C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4B5E134-82CF-4C5F-8B6A-0F7E5F6BF3F0}" type="pres">
      <dgm:prSet presAssocID="{37116332-5A71-4872-B76B-B80438306B12}" presName="hierRoot3" presStyleCnt="0">
        <dgm:presLayoutVars>
          <dgm:hierBranch val="init"/>
        </dgm:presLayoutVars>
      </dgm:prSet>
      <dgm:spPr/>
    </dgm:pt>
    <dgm:pt modelId="{7DF0EAA4-91D3-481D-B017-FA139FEA306F}" type="pres">
      <dgm:prSet presAssocID="{37116332-5A71-4872-B76B-B80438306B12}" presName="rootComposite3" presStyleCnt="0"/>
      <dgm:spPr/>
    </dgm:pt>
    <dgm:pt modelId="{1B8BE1DF-B567-4318-8AE4-7323FC569063}" type="pres">
      <dgm:prSet presAssocID="{37116332-5A71-4872-B76B-B80438306B12}" presName="rootText3" presStyleLbl="asst1" presStyleIdx="1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B0C04-4E2A-4996-983D-6D5F1670D4CC}" type="pres">
      <dgm:prSet presAssocID="{37116332-5A71-4872-B76B-B80438306B12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D3136C5-F691-4E25-B0DB-D40940516861}" type="pres">
      <dgm:prSet presAssocID="{37116332-5A71-4872-B76B-B80438306B12}" presName="hierChild6" presStyleCnt="0"/>
      <dgm:spPr/>
    </dgm:pt>
    <dgm:pt modelId="{E977B858-4C01-4D19-B74D-9FE0F328B203}" type="pres">
      <dgm:prSet presAssocID="{37116332-5A71-4872-B76B-B80438306B12}" presName="hierChild7" presStyleCnt="0"/>
      <dgm:spPr/>
    </dgm:pt>
    <dgm:pt modelId="{F289347B-1F1A-494D-A5DA-77F7DBC10157}" type="pres">
      <dgm:prSet presAssocID="{91DA24ED-63DF-45D4-90FD-54E7A14A9CD0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8CEC6216-D28B-4E71-A126-5E73012F63E6}" type="pres">
      <dgm:prSet presAssocID="{C7A180B4-7A62-4017-8D1B-5605A7F5C795}" presName="hierRoot3" presStyleCnt="0">
        <dgm:presLayoutVars>
          <dgm:hierBranch val="init"/>
        </dgm:presLayoutVars>
      </dgm:prSet>
      <dgm:spPr/>
    </dgm:pt>
    <dgm:pt modelId="{B82835C2-6A32-4308-A18D-1C6F0E5A0236}" type="pres">
      <dgm:prSet presAssocID="{C7A180B4-7A62-4017-8D1B-5605A7F5C795}" presName="rootComposite3" presStyleCnt="0"/>
      <dgm:spPr/>
    </dgm:pt>
    <dgm:pt modelId="{82E81E30-97D7-4683-8327-38C556AC6B9B}" type="pres">
      <dgm:prSet presAssocID="{C7A180B4-7A62-4017-8D1B-5605A7F5C795}" presName="rootText3" presStyleLbl="asst1" presStyleIdx="2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C0D45-E37D-4415-84A9-31591244AAD0}" type="pres">
      <dgm:prSet presAssocID="{C7A180B4-7A62-4017-8D1B-5605A7F5C79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F35C425-24B2-4B2E-870C-B2824BF1EC72}" type="pres">
      <dgm:prSet presAssocID="{C7A180B4-7A62-4017-8D1B-5605A7F5C795}" presName="hierChild6" presStyleCnt="0"/>
      <dgm:spPr/>
    </dgm:pt>
    <dgm:pt modelId="{0A74CEB4-A491-4600-8086-3D83D0405BFD}" type="pres">
      <dgm:prSet presAssocID="{C7A180B4-7A62-4017-8D1B-5605A7F5C795}" presName="hierChild7" presStyleCnt="0"/>
      <dgm:spPr/>
    </dgm:pt>
    <dgm:pt modelId="{B2CA6955-2AB8-4DBE-8DE0-AC63D337D40A}" type="pres">
      <dgm:prSet presAssocID="{1E8094E0-0A00-4718-B916-D498EDD192A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DB559F5E-4A59-44DF-B22A-0A10971AC4EB}" type="pres">
      <dgm:prSet presAssocID="{8F8A0FA6-77A3-47AA-A0F2-8C2B9F8FAF09}" presName="hierRoot3" presStyleCnt="0">
        <dgm:presLayoutVars>
          <dgm:hierBranch val="init"/>
        </dgm:presLayoutVars>
      </dgm:prSet>
      <dgm:spPr/>
    </dgm:pt>
    <dgm:pt modelId="{E0FDFB39-210B-46D7-8827-62E3B82386C5}" type="pres">
      <dgm:prSet presAssocID="{8F8A0FA6-77A3-47AA-A0F2-8C2B9F8FAF09}" presName="rootComposite3" presStyleCnt="0"/>
      <dgm:spPr/>
    </dgm:pt>
    <dgm:pt modelId="{90765C26-CA71-41F1-A8B0-148B46ED32BF}" type="pres">
      <dgm:prSet presAssocID="{8F8A0FA6-77A3-47AA-A0F2-8C2B9F8FAF09}" presName="rootText3" presStyleLbl="asst1" presStyleIdx="3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E171F9-3BD5-41BD-908E-70BD14F68B33}" type="pres">
      <dgm:prSet presAssocID="{8F8A0FA6-77A3-47AA-A0F2-8C2B9F8FAF09}" presName="rootConnector3" presStyleLbl="asst1" presStyleIdx="3" presStyleCnt="5"/>
      <dgm:spPr/>
      <dgm:t>
        <a:bodyPr/>
        <a:lstStyle/>
        <a:p>
          <a:endParaRPr lang="es-ES"/>
        </a:p>
      </dgm:t>
    </dgm:pt>
    <dgm:pt modelId="{8F4CDC31-4465-4EC4-880F-C53FFCAF43EF}" type="pres">
      <dgm:prSet presAssocID="{8F8A0FA6-77A3-47AA-A0F2-8C2B9F8FAF09}" presName="hierChild6" presStyleCnt="0"/>
      <dgm:spPr/>
    </dgm:pt>
    <dgm:pt modelId="{765CAA71-EF32-4A8D-BFFB-DA6A7081C3DF}" type="pres">
      <dgm:prSet presAssocID="{8F8A0FA6-77A3-47AA-A0F2-8C2B9F8FAF09}" presName="hierChild7" presStyleCnt="0"/>
      <dgm:spPr/>
    </dgm:pt>
    <dgm:pt modelId="{0A011D4D-92E5-4011-A686-E5F4375373F1}" type="pres">
      <dgm:prSet presAssocID="{A26C212A-79C0-44E5-B1F8-3CF5B7B1DE3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4F8A3F8-6B50-41A1-AFBD-FAAFDE53596B}" type="pres">
      <dgm:prSet presAssocID="{BCC07295-DB22-41E2-8BD4-AF5198CA9778}" presName="hierRoot3" presStyleCnt="0">
        <dgm:presLayoutVars>
          <dgm:hierBranch val="init"/>
        </dgm:presLayoutVars>
      </dgm:prSet>
      <dgm:spPr/>
    </dgm:pt>
    <dgm:pt modelId="{0287B4D3-78B6-464B-B135-9EAA0DB600E6}" type="pres">
      <dgm:prSet presAssocID="{BCC07295-DB22-41E2-8BD4-AF5198CA9778}" presName="rootComposite3" presStyleCnt="0"/>
      <dgm:spPr/>
    </dgm:pt>
    <dgm:pt modelId="{3D3D36A7-FFF6-4A54-A833-D4A717D9F5E3}" type="pres">
      <dgm:prSet presAssocID="{BCC07295-DB22-41E2-8BD4-AF5198CA9778}" presName="rootText3" presStyleLbl="asst1" presStyleIdx="4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D02267-7CD5-48F5-9AFD-30ED4D274484}" type="pres">
      <dgm:prSet presAssocID="{BCC07295-DB22-41E2-8BD4-AF5198CA977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404E6FCC-4AE3-4A9C-A23D-2C2093904EC7}" type="pres">
      <dgm:prSet presAssocID="{BCC07295-DB22-41E2-8BD4-AF5198CA9778}" presName="hierChild6" presStyleCnt="0"/>
      <dgm:spPr/>
    </dgm:pt>
    <dgm:pt modelId="{F18D3003-02DC-4818-9C35-16D020A1E340}" type="pres">
      <dgm:prSet presAssocID="{BCC07295-DB22-41E2-8BD4-AF5198CA9778}" presName="hierChild7" presStyleCnt="0"/>
      <dgm:spPr/>
    </dgm:pt>
  </dgm:ptLst>
  <dgm:cxnLst>
    <dgm:cxn modelId="{234AE5BC-39D8-450E-84E8-D1C767B3FC59}" type="presOf" srcId="{3EEDFCD9-4D21-4270-A9E3-294D918F49AA}" destId="{6A62D2A7-7071-4E5C-9096-D236C26D4165}" srcOrd="0" destOrd="0" presId="urn:microsoft.com/office/officeart/2005/8/layout/orgChart1"/>
    <dgm:cxn modelId="{87FA8DB4-805D-443D-AE37-5DA3A73DC6A1}" type="presOf" srcId="{37116332-5A71-4872-B76B-B80438306B12}" destId="{0A6B0C04-4E2A-4996-983D-6D5F1670D4CC}" srcOrd="1" destOrd="0" presId="urn:microsoft.com/office/officeart/2005/8/layout/orgChart1"/>
    <dgm:cxn modelId="{76CB4E85-2208-4A12-A12B-FABB2458AD34}" type="presOf" srcId="{1E8094E0-0A00-4718-B916-D498EDD192AF}" destId="{B2CA6955-2AB8-4DBE-8DE0-AC63D337D40A}" srcOrd="0" destOrd="0" presId="urn:microsoft.com/office/officeart/2005/8/layout/orgChart1"/>
    <dgm:cxn modelId="{8ED06C14-3B96-461E-896D-9C929BB7FDBD}" type="presOf" srcId="{1B5B6F4F-8E76-4F67-943E-C27E435C3499}" destId="{5B2A2BCC-596C-4B54-AC22-99B3FFC78097}" srcOrd="1" destOrd="0" presId="urn:microsoft.com/office/officeart/2005/8/layout/orgChart1"/>
    <dgm:cxn modelId="{E5C2DADE-AE57-4029-A7D5-73D1ECF3C3B6}" type="presOf" srcId="{E4050037-3B0B-483B-B87C-74584DD2B556}" destId="{7CC28635-3F96-484C-B9F6-2F72F7DA59F9}" srcOrd="0" destOrd="0" presId="urn:microsoft.com/office/officeart/2005/8/layout/orgChart1"/>
    <dgm:cxn modelId="{3F7D9A74-FF84-4B63-8116-17D606A3388E}" type="presOf" srcId="{91DA24ED-63DF-45D4-90FD-54E7A14A9CD0}" destId="{F289347B-1F1A-494D-A5DA-77F7DBC10157}" srcOrd="0" destOrd="0" presId="urn:microsoft.com/office/officeart/2005/8/layout/orgChart1"/>
    <dgm:cxn modelId="{2DA4D4BF-F7AE-4DEB-90B9-725AD427BBAB}" type="presOf" srcId="{6C5A005B-4C58-44A7-87E7-DDF67ECFE45C}" destId="{07CDD511-A0F2-4DCF-AE7E-757E68210F13}" srcOrd="0" destOrd="0" presId="urn:microsoft.com/office/officeart/2005/8/layout/orgChart1"/>
    <dgm:cxn modelId="{690A14F8-006D-47A4-AF6B-05D1FB3245C6}" srcId="{1B5B6F4F-8E76-4F67-943E-C27E435C3499}" destId="{E4050037-3B0B-483B-B87C-74584DD2B556}" srcOrd="0" destOrd="0" parTransId="{05B3E193-36E1-46C2-9974-9FD637FA46AA}" sibTransId="{54EC842C-0253-4761-ABE8-85360DC48ED2}"/>
    <dgm:cxn modelId="{05502050-290F-44B1-9CB8-6C9FE3A06D91}" type="presOf" srcId="{A26C212A-79C0-44E5-B1F8-3CF5B7B1DE38}" destId="{0A011D4D-92E5-4011-A686-E5F4375373F1}" srcOrd="0" destOrd="0" presId="urn:microsoft.com/office/officeart/2005/8/layout/orgChart1"/>
    <dgm:cxn modelId="{1FD54491-0056-4EAD-AF58-90B1545EDC6F}" type="presOf" srcId="{37116332-5A71-4872-B76B-B80438306B12}" destId="{1B8BE1DF-B567-4318-8AE4-7323FC569063}" srcOrd="0" destOrd="0" presId="urn:microsoft.com/office/officeart/2005/8/layout/orgChart1"/>
    <dgm:cxn modelId="{CEEE2DFC-6D0C-4837-AE10-52C1B0BA33C4}" type="presOf" srcId="{BCC07295-DB22-41E2-8BD4-AF5198CA9778}" destId="{3D3D36A7-FFF6-4A54-A833-D4A717D9F5E3}" srcOrd="0" destOrd="0" presId="urn:microsoft.com/office/officeart/2005/8/layout/orgChart1"/>
    <dgm:cxn modelId="{B65328B2-FE53-43B1-B326-E0F71ABF2ECF}" srcId="{1B5B6F4F-8E76-4F67-943E-C27E435C3499}" destId="{8F8A0FA6-77A3-47AA-A0F2-8C2B9F8FAF09}" srcOrd="3" destOrd="0" parTransId="{1E8094E0-0A00-4718-B916-D498EDD192AF}" sibTransId="{DBACE734-FB62-4976-8A0A-A55C998E199B}"/>
    <dgm:cxn modelId="{76FDF991-89B3-45E7-9360-429C748FB3C7}" srcId="{1B5B6F4F-8E76-4F67-943E-C27E435C3499}" destId="{C7A180B4-7A62-4017-8D1B-5605A7F5C795}" srcOrd="2" destOrd="0" parTransId="{91DA24ED-63DF-45D4-90FD-54E7A14A9CD0}" sibTransId="{1D787183-1106-410E-A22F-E3081A6D7621}"/>
    <dgm:cxn modelId="{1544AAEA-3D80-418F-9EC1-57D365CDDD5A}" type="presOf" srcId="{8F8A0FA6-77A3-47AA-A0F2-8C2B9F8FAF09}" destId="{3EE171F9-3BD5-41BD-908E-70BD14F68B33}" srcOrd="1" destOrd="0" presId="urn:microsoft.com/office/officeart/2005/8/layout/orgChart1"/>
    <dgm:cxn modelId="{26F5E5DF-7E7D-4304-B2A1-9256F60E9B47}" type="presOf" srcId="{05B3E193-36E1-46C2-9974-9FD637FA46AA}" destId="{5B9A8F6C-10AF-4FF2-BA64-5834444A8707}" srcOrd="0" destOrd="0" presId="urn:microsoft.com/office/officeart/2005/8/layout/orgChart1"/>
    <dgm:cxn modelId="{F070DFD9-061B-43E4-8FA7-F3F5731ECC29}" srcId="{3EEDFCD9-4D21-4270-A9E3-294D918F49AA}" destId="{1B5B6F4F-8E76-4F67-943E-C27E435C3499}" srcOrd="0" destOrd="0" parTransId="{F4783681-B56E-467B-8AD4-9532074E4053}" sibTransId="{8D9448DB-45FD-43F2-A993-5A554BD4906C}"/>
    <dgm:cxn modelId="{073C9878-8E46-4AAE-94B9-1B8DBD55718F}" srcId="{1B5B6F4F-8E76-4F67-943E-C27E435C3499}" destId="{BCC07295-DB22-41E2-8BD4-AF5198CA9778}" srcOrd="4" destOrd="0" parTransId="{A26C212A-79C0-44E5-B1F8-3CF5B7B1DE38}" sibTransId="{B71CC688-F4A3-4F3D-8451-3DF197664D32}"/>
    <dgm:cxn modelId="{BA807D72-D5F1-4932-ACE7-44F6E4B20EE5}" type="presOf" srcId="{BCC07295-DB22-41E2-8BD4-AF5198CA9778}" destId="{87D02267-7CD5-48F5-9AFD-30ED4D274484}" srcOrd="1" destOrd="0" presId="urn:microsoft.com/office/officeart/2005/8/layout/orgChart1"/>
    <dgm:cxn modelId="{CD644E8D-E30C-4305-9A81-C3D493BAA7FD}" type="presOf" srcId="{E4050037-3B0B-483B-B87C-74584DD2B556}" destId="{6DE94EE6-BA00-4129-9432-2E07CD31EF7D}" srcOrd="1" destOrd="0" presId="urn:microsoft.com/office/officeart/2005/8/layout/orgChart1"/>
    <dgm:cxn modelId="{EDEA2222-DEC0-4055-B03E-0736861A12CD}" type="presOf" srcId="{C7A180B4-7A62-4017-8D1B-5605A7F5C795}" destId="{82E81E30-97D7-4683-8327-38C556AC6B9B}" srcOrd="0" destOrd="0" presId="urn:microsoft.com/office/officeart/2005/8/layout/orgChart1"/>
    <dgm:cxn modelId="{5083C854-C3F6-4AE6-A879-90B3297D019D}" type="presOf" srcId="{8F8A0FA6-77A3-47AA-A0F2-8C2B9F8FAF09}" destId="{90765C26-CA71-41F1-A8B0-148B46ED32BF}" srcOrd="0" destOrd="0" presId="urn:microsoft.com/office/officeart/2005/8/layout/orgChart1"/>
    <dgm:cxn modelId="{52739EF0-4CB0-474D-97EB-21B69B20D87B}" type="presOf" srcId="{1B5B6F4F-8E76-4F67-943E-C27E435C3499}" destId="{48337E48-CDAE-41FD-8C64-73292FD59CB7}" srcOrd="0" destOrd="0" presId="urn:microsoft.com/office/officeart/2005/8/layout/orgChart1"/>
    <dgm:cxn modelId="{6E4237D4-340D-4586-A43F-F8273201AA47}" type="presOf" srcId="{C7A180B4-7A62-4017-8D1B-5605A7F5C795}" destId="{E86C0D45-E37D-4415-84A9-31591244AAD0}" srcOrd="1" destOrd="0" presId="urn:microsoft.com/office/officeart/2005/8/layout/orgChart1"/>
    <dgm:cxn modelId="{3C233C49-86A8-4329-918C-29B7AD7FFCA8}" srcId="{1B5B6F4F-8E76-4F67-943E-C27E435C3499}" destId="{37116332-5A71-4872-B76B-B80438306B12}" srcOrd="1" destOrd="0" parTransId="{6C5A005B-4C58-44A7-87E7-DDF67ECFE45C}" sibTransId="{160931EF-3AD6-452F-94F9-CCAC836568DB}"/>
    <dgm:cxn modelId="{F927CC38-1B8A-45DF-992C-93DC4E3B724C}" type="presParOf" srcId="{6A62D2A7-7071-4E5C-9096-D236C26D4165}" destId="{5D0715E6-E952-464E-955F-B96E90BE2C76}" srcOrd="0" destOrd="0" presId="urn:microsoft.com/office/officeart/2005/8/layout/orgChart1"/>
    <dgm:cxn modelId="{D779D0EC-F28A-42C7-B090-0488A2B12DC0}" type="presParOf" srcId="{5D0715E6-E952-464E-955F-B96E90BE2C76}" destId="{DCDF5974-3CC8-4B12-AC45-1ED6324A21E2}" srcOrd="0" destOrd="0" presId="urn:microsoft.com/office/officeart/2005/8/layout/orgChart1"/>
    <dgm:cxn modelId="{45C7610E-C4DA-4780-8BD5-2009CEBBCF8E}" type="presParOf" srcId="{DCDF5974-3CC8-4B12-AC45-1ED6324A21E2}" destId="{48337E48-CDAE-41FD-8C64-73292FD59CB7}" srcOrd="0" destOrd="0" presId="urn:microsoft.com/office/officeart/2005/8/layout/orgChart1"/>
    <dgm:cxn modelId="{A894421D-106E-48A7-A59F-0A1559EE51B5}" type="presParOf" srcId="{DCDF5974-3CC8-4B12-AC45-1ED6324A21E2}" destId="{5B2A2BCC-596C-4B54-AC22-99B3FFC78097}" srcOrd="1" destOrd="0" presId="urn:microsoft.com/office/officeart/2005/8/layout/orgChart1"/>
    <dgm:cxn modelId="{BE2B51D1-15C6-4F16-AE7B-1E70BEBA52F7}" type="presParOf" srcId="{5D0715E6-E952-464E-955F-B96E90BE2C76}" destId="{5878C87A-D272-484D-9927-230054DF2C25}" srcOrd="1" destOrd="0" presId="urn:microsoft.com/office/officeart/2005/8/layout/orgChart1"/>
    <dgm:cxn modelId="{313A16A7-B91C-4E94-AA80-A8F6957BD35F}" type="presParOf" srcId="{5D0715E6-E952-464E-955F-B96E90BE2C76}" destId="{B0E5A36B-B8BF-4665-98FD-977185449953}" srcOrd="2" destOrd="0" presId="urn:microsoft.com/office/officeart/2005/8/layout/orgChart1"/>
    <dgm:cxn modelId="{9778B4DD-F8C3-4854-8E54-53AAD30CA11F}" type="presParOf" srcId="{B0E5A36B-B8BF-4665-98FD-977185449953}" destId="{5B9A8F6C-10AF-4FF2-BA64-5834444A8707}" srcOrd="0" destOrd="0" presId="urn:microsoft.com/office/officeart/2005/8/layout/orgChart1"/>
    <dgm:cxn modelId="{4015D5ED-0B87-445A-B5E3-6BD2FC962566}" type="presParOf" srcId="{B0E5A36B-B8BF-4665-98FD-977185449953}" destId="{FA1252C7-FB51-471E-9654-DEE008EE224B}" srcOrd="1" destOrd="0" presId="urn:microsoft.com/office/officeart/2005/8/layout/orgChart1"/>
    <dgm:cxn modelId="{5A610894-3819-4A98-A5C6-EFA0611B3496}" type="presParOf" srcId="{FA1252C7-FB51-471E-9654-DEE008EE224B}" destId="{4F75CB7D-FDF1-40C8-BA5F-1E994201E45A}" srcOrd="0" destOrd="0" presId="urn:microsoft.com/office/officeart/2005/8/layout/orgChart1"/>
    <dgm:cxn modelId="{728AB189-9ACD-460D-BCCA-A690C9A5452E}" type="presParOf" srcId="{4F75CB7D-FDF1-40C8-BA5F-1E994201E45A}" destId="{7CC28635-3F96-484C-B9F6-2F72F7DA59F9}" srcOrd="0" destOrd="0" presId="urn:microsoft.com/office/officeart/2005/8/layout/orgChart1"/>
    <dgm:cxn modelId="{A34F7B8F-9440-42B7-A9E6-1E2C55CF6EF9}" type="presParOf" srcId="{4F75CB7D-FDF1-40C8-BA5F-1E994201E45A}" destId="{6DE94EE6-BA00-4129-9432-2E07CD31EF7D}" srcOrd="1" destOrd="0" presId="urn:microsoft.com/office/officeart/2005/8/layout/orgChart1"/>
    <dgm:cxn modelId="{1630379C-60D8-434E-B99F-5A6D592C49FE}" type="presParOf" srcId="{FA1252C7-FB51-471E-9654-DEE008EE224B}" destId="{50EC75CD-9446-406F-B11A-7780CBC36C2E}" srcOrd="1" destOrd="0" presId="urn:microsoft.com/office/officeart/2005/8/layout/orgChart1"/>
    <dgm:cxn modelId="{1AF9842D-3936-4B6D-B9E7-4AE0EA9663CE}" type="presParOf" srcId="{FA1252C7-FB51-471E-9654-DEE008EE224B}" destId="{818771F4-2C9B-4BB8-8564-590E327E0313}" srcOrd="2" destOrd="0" presId="urn:microsoft.com/office/officeart/2005/8/layout/orgChart1"/>
    <dgm:cxn modelId="{CB4EE124-DD0E-4645-A84E-CADD98BDD131}" type="presParOf" srcId="{B0E5A36B-B8BF-4665-98FD-977185449953}" destId="{07CDD511-A0F2-4DCF-AE7E-757E68210F13}" srcOrd="2" destOrd="0" presId="urn:microsoft.com/office/officeart/2005/8/layout/orgChart1"/>
    <dgm:cxn modelId="{C7B2C84D-397C-42D1-A1A7-4261F00CE8A3}" type="presParOf" srcId="{B0E5A36B-B8BF-4665-98FD-977185449953}" destId="{74B5E134-82CF-4C5F-8B6A-0F7E5F6BF3F0}" srcOrd="3" destOrd="0" presId="urn:microsoft.com/office/officeart/2005/8/layout/orgChart1"/>
    <dgm:cxn modelId="{FD87CC7B-EEE7-41B5-9CCC-D4A986EA4F3D}" type="presParOf" srcId="{74B5E134-82CF-4C5F-8B6A-0F7E5F6BF3F0}" destId="{7DF0EAA4-91D3-481D-B017-FA139FEA306F}" srcOrd="0" destOrd="0" presId="urn:microsoft.com/office/officeart/2005/8/layout/orgChart1"/>
    <dgm:cxn modelId="{D71B6A70-CC6E-4D2F-90DD-D5ADF0BD6315}" type="presParOf" srcId="{7DF0EAA4-91D3-481D-B017-FA139FEA306F}" destId="{1B8BE1DF-B567-4318-8AE4-7323FC569063}" srcOrd="0" destOrd="0" presId="urn:microsoft.com/office/officeart/2005/8/layout/orgChart1"/>
    <dgm:cxn modelId="{1EF3A593-32D7-444F-918D-B62535C6CD68}" type="presParOf" srcId="{7DF0EAA4-91D3-481D-B017-FA139FEA306F}" destId="{0A6B0C04-4E2A-4996-983D-6D5F1670D4CC}" srcOrd="1" destOrd="0" presId="urn:microsoft.com/office/officeart/2005/8/layout/orgChart1"/>
    <dgm:cxn modelId="{EFFBEE44-72E8-4392-88AA-41C6696168D0}" type="presParOf" srcId="{74B5E134-82CF-4C5F-8B6A-0F7E5F6BF3F0}" destId="{7D3136C5-F691-4E25-B0DB-D40940516861}" srcOrd="1" destOrd="0" presId="urn:microsoft.com/office/officeart/2005/8/layout/orgChart1"/>
    <dgm:cxn modelId="{DE40F80D-BEBE-45A0-8916-656357D762D5}" type="presParOf" srcId="{74B5E134-82CF-4C5F-8B6A-0F7E5F6BF3F0}" destId="{E977B858-4C01-4D19-B74D-9FE0F328B203}" srcOrd="2" destOrd="0" presId="urn:microsoft.com/office/officeart/2005/8/layout/orgChart1"/>
    <dgm:cxn modelId="{4734347B-D248-4C91-90A3-482A275480BB}" type="presParOf" srcId="{B0E5A36B-B8BF-4665-98FD-977185449953}" destId="{F289347B-1F1A-494D-A5DA-77F7DBC10157}" srcOrd="4" destOrd="0" presId="urn:microsoft.com/office/officeart/2005/8/layout/orgChart1"/>
    <dgm:cxn modelId="{DBA4595A-4C02-4EFC-9311-0C8427291AF0}" type="presParOf" srcId="{B0E5A36B-B8BF-4665-98FD-977185449953}" destId="{8CEC6216-D28B-4E71-A126-5E73012F63E6}" srcOrd="5" destOrd="0" presId="urn:microsoft.com/office/officeart/2005/8/layout/orgChart1"/>
    <dgm:cxn modelId="{C5D86388-D4A1-4244-B559-2F34CF61A65B}" type="presParOf" srcId="{8CEC6216-D28B-4E71-A126-5E73012F63E6}" destId="{B82835C2-6A32-4308-A18D-1C6F0E5A0236}" srcOrd="0" destOrd="0" presId="urn:microsoft.com/office/officeart/2005/8/layout/orgChart1"/>
    <dgm:cxn modelId="{ED77C8EC-F4CC-49D0-BB5D-437071F9A8BD}" type="presParOf" srcId="{B82835C2-6A32-4308-A18D-1C6F0E5A0236}" destId="{82E81E30-97D7-4683-8327-38C556AC6B9B}" srcOrd="0" destOrd="0" presId="urn:microsoft.com/office/officeart/2005/8/layout/orgChart1"/>
    <dgm:cxn modelId="{12FF2E2C-DDA6-4842-B6A8-C1EEC361547B}" type="presParOf" srcId="{B82835C2-6A32-4308-A18D-1C6F0E5A0236}" destId="{E86C0D45-E37D-4415-84A9-31591244AAD0}" srcOrd="1" destOrd="0" presId="urn:microsoft.com/office/officeart/2005/8/layout/orgChart1"/>
    <dgm:cxn modelId="{39CEF7A3-0D6A-4B28-9FED-277F1D55408A}" type="presParOf" srcId="{8CEC6216-D28B-4E71-A126-5E73012F63E6}" destId="{9F35C425-24B2-4B2E-870C-B2824BF1EC72}" srcOrd="1" destOrd="0" presId="urn:microsoft.com/office/officeart/2005/8/layout/orgChart1"/>
    <dgm:cxn modelId="{BB4A9D43-F13C-4EF8-B0CD-3536A4666C13}" type="presParOf" srcId="{8CEC6216-D28B-4E71-A126-5E73012F63E6}" destId="{0A74CEB4-A491-4600-8086-3D83D0405BFD}" srcOrd="2" destOrd="0" presId="urn:microsoft.com/office/officeart/2005/8/layout/orgChart1"/>
    <dgm:cxn modelId="{C496E69B-0D9B-410C-AA50-50E242CF042B}" type="presParOf" srcId="{B0E5A36B-B8BF-4665-98FD-977185449953}" destId="{B2CA6955-2AB8-4DBE-8DE0-AC63D337D40A}" srcOrd="6" destOrd="0" presId="urn:microsoft.com/office/officeart/2005/8/layout/orgChart1"/>
    <dgm:cxn modelId="{4C21A186-968E-4BD3-84A6-40EBD07A2B30}" type="presParOf" srcId="{B0E5A36B-B8BF-4665-98FD-977185449953}" destId="{DB559F5E-4A59-44DF-B22A-0A10971AC4EB}" srcOrd="7" destOrd="0" presId="urn:microsoft.com/office/officeart/2005/8/layout/orgChart1"/>
    <dgm:cxn modelId="{A917BC88-C42F-46C3-85A4-04D0896B1862}" type="presParOf" srcId="{DB559F5E-4A59-44DF-B22A-0A10971AC4EB}" destId="{E0FDFB39-210B-46D7-8827-62E3B82386C5}" srcOrd="0" destOrd="0" presId="urn:microsoft.com/office/officeart/2005/8/layout/orgChart1"/>
    <dgm:cxn modelId="{08BAF25A-8DA2-4A65-9B30-E0EFEC8763EC}" type="presParOf" srcId="{E0FDFB39-210B-46D7-8827-62E3B82386C5}" destId="{90765C26-CA71-41F1-A8B0-148B46ED32BF}" srcOrd="0" destOrd="0" presId="urn:microsoft.com/office/officeart/2005/8/layout/orgChart1"/>
    <dgm:cxn modelId="{C8901757-90E8-4D8D-ABF2-EACDBF85BEC6}" type="presParOf" srcId="{E0FDFB39-210B-46D7-8827-62E3B82386C5}" destId="{3EE171F9-3BD5-41BD-908E-70BD14F68B33}" srcOrd="1" destOrd="0" presId="urn:microsoft.com/office/officeart/2005/8/layout/orgChart1"/>
    <dgm:cxn modelId="{99BDBFE8-30F2-4728-8E86-2545B2063638}" type="presParOf" srcId="{DB559F5E-4A59-44DF-B22A-0A10971AC4EB}" destId="{8F4CDC31-4465-4EC4-880F-C53FFCAF43EF}" srcOrd="1" destOrd="0" presId="urn:microsoft.com/office/officeart/2005/8/layout/orgChart1"/>
    <dgm:cxn modelId="{6B33FF01-FF51-4570-8268-A39DE51EB6FE}" type="presParOf" srcId="{DB559F5E-4A59-44DF-B22A-0A10971AC4EB}" destId="{765CAA71-EF32-4A8D-BFFB-DA6A7081C3DF}" srcOrd="2" destOrd="0" presId="urn:microsoft.com/office/officeart/2005/8/layout/orgChart1"/>
    <dgm:cxn modelId="{7F862B0E-9D08-4782-9C40-F1AF110FDC4D}" type="presParOf" srcId="{B0E5A36B-B8BF-4665-98FD-977185449953}" destId="{0A011D4D-92E5-4011-A686-E5F4375373F1}" srcOrd="8" destOrd="0" presId="urn:microsoft.com/office/officeart/2005/8/layout/orgChart1"/>
    <dgm:cxn modelId="{36AB7788-337D-4F7E-808F-4966BCCA9697}" type="presParOf" srcId="{B0E5A36B-B8BF-4665-98FD-977185449953}" destId="{D4F8A3F8-6B50-41A1-AFBD-FAAFDE53596B}" srcOrd="9" destOrd="0" presId="urn:microsoft.com/office/officeart/2005/8/layout/orgChart1"/>
    <dgm:cxn modelId="{BB285F5A-B09B-4223-B39B-63E783A9A315}" type="presParOf" srcId="{D4F8A3F8-6B50-41A1-AFBD-FAAFDE53596B}" destId="{0287B4D3-78B6-464B-B135-9EAA0DB600E6}" srcOrd="0" destOrd="0" presId="urn:microsoft.com/office/officeart/2005/8/layout/orgChart1"/>
    <dgm:cxn modelId="{CD22FA0F-ECF7-4373-867A-CA1F3D48170D}" type="presParOf" srcId="{0287B4D3-78B6-464B-B135-9EAA0DB600E6}" destId="{3D3D36A7-FFF6-4A54-A833-D4A717D9F5E3}" srcOrd="0" destOrd="0" presId="urn:microsoft.com/office/officeart/2005/8/layout/orgChart1"/>
    <dgm:cxn modelId="{7913BF2C-5C96-4BB2-9BC0-4E2DD866BB4A}" type="presParOf" srcId="{0287B4D3-78B6-464B-B135-9EAA0DB600E6}" destId="{87D02267-7CD5-48F5-9AFD-30ED4D274484}" srcOrd="1" destOrd="0" presId="urn:microsoft.com/office/officeart/2005/8/layout/orgChart1"/>
    <dgm:cxn modelId="{680CAB2D-E97C-46C0-B119-416292B221D1}" type="presParOf" srcId="{D4F8A3F8-6B50-41A1-AFBD-FAAFDE53596B}" destId="{404E6FCC-4AE3-4A9C-A23D-2C2093904EC7}" srcOrd="1" destOrd="0" presId="urn:microsoft.com/office/officeart/2005/8/layout/orgChart1"/>
    <dgm:cxn modelId="{26EBF4DD-93F8-4FBE-BA6D-40437FDC0340}" type="presParOf" srcId="{D4F8A3F8-6B50-41A1-AFBD-FAAFDE53596B}" destId="{F18D3003-02DC-4818-9C35-16D020A1E3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Bibliotecas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Técnico(a) en Mantenimiento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6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6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008BF-99D3-4983-BF30-56E4B927C5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1A77F5-4FCD-433F-988C-BF7213FC83D6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00CA87D5-BA27-4F4A-BDD7-284EBA53A172}" type="parTrans" cxnId="{C9B379A4-8496-46C1-AD34-9E54C6E2FE48}">
      <dgm:prSet/>
      <dgm:spPr/>
      <dgm:t>
        <a:bodyPr/>
        <a:lstStyle/>
        <a:p>
          <a:endParaRPr lang="es-ES" sz="1200"/>
        </a:p>
      </dgm:t>
    </dgm:pt>
    <dgm:pt modelId="{FF624887-F37E-4184-93E4-770D18CAE082}" type="sibTrans" cxnId="{C9B379A4-8496-46C1-AD34-9E54C6E2FE48}">
      <dgm:prSet/>
      <dgm:spPr/>
      <dgm:t>
        <a:bodyPr/>
        <a:lstStyle/>
        <a:p>
          <a:endParaRPr lang="es-ES" sz="1200"/>
        </a:p>
      </dgm:t>
    </dgm:pt>
    <dgm:pt modelId="{525FD88D-319A-458B-9F63-7B492A04FB7E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BD2DB383-77EE-4FD4-894E-FA81117FEC24}" type="parTrans" cxnId="{02B3B266-8FEC-46CD-A5E6-396C696815A9}">
      <dgm:prSet/>
      <dgm:spPr/>
      <dgm:t>
        <a:bodyPr/>
        <a:lstStyle/>
        <a:p>
          <a:endParaRPr lang="es-ES" sz="1200"/>
        </a:p>
      </dgm:t>
    </dgm:pt>
    <dgm:pt modelId="{B9907180-84C8-45AC-9586-2A682CF033A5}" type="sibTrans" cxnId="{02B3B266-8FEC-46CD-A5E6-396C696815A9}">
      <dgm:prSet/>
      <dgm:spPr/>
      <dgm:t>
        <a:bodyPr/>
        <a:lstStyle/>
        <a:p>
          <a:endParaRPr lang="es-ES" sz="1200"/>
        </a:p>
      </dgm:t>
    </dgm:pt>
    <dgm:pt modelId="{5A5541AD-F15B-4C48-8593-0D7E3082C15F}">
      <dgm:prSet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97D02852-8085-482E-A14E-336B5D33E383}" type="parTrans" cxnId="{01CBE272-692A-4F5B-A6FC-D566F3B3CBB6}">
      <dgm:prSet/>
      <dgm:spPr/>
      <dgm:t>
        <a:bodyPr/>
        <a:lstStyle/>
        <a:p>
          <a:endParaRPr lang="es-ES" sz="1200"/>
        </a:p>
      </dgm:t>
    </dgm:pt>
    <dgm:pt modelId="{54E5C9A9-5F26-4704-A252-F08F12D7DCC8}" type="sibTrans" cxnId="{01CBE272-692A-4F5B-A6FC-D566F3B3CBB6}">
      <dgm:prSet/>
      <dgm:spPr/>
      <dgm:t>
        <a:bodyPr/>
        <a:lstStyle/>
        <a:p>
          <a:endParaRPr lang="es-ES" sz="1200"/>
        </a:p>
      </dgm:t>
    </dgm:pt>
    <dgm:pt modelId="{14706436-07B5-4578-8838-60E2EDEE5568}">
      <dgm:prSet custT="1"/>
      <dgm:spPr/>
      <dgm:t>
        <a:bodyPr/>
        <a:lstStyle/>
        <a:p>
          <a:r>
            <a:rPr lang="es-ES" sz="1200" dirty="0" smtClean="0"/>
            <a:t>Coordinador(a) Zona Norte Vacante</a:t>
          </a:r>
          <a:endParaRPr lang="es-ES" sz="1200" dirty="0"/>
        </a:p>
      </dgm:t>
    </dgm:pt>
    <dgm:pt modelId="{785B223B-19FD-4C8C-B509-31C20055A6E3}" type="parTrans" cxnId="{AFEE234F-633A-4DE2-8F4E-8C7C0BD57A7F}">
      <dgm:prSet/>
      <dgm:spPr/>
      <dgm:t>
        <a:bodyPr/>
        <a:lstStyle/>
        <a:p>
          <a:endParaRPr lang="es-ES" sz="1200"/>
        </a:p>
      </dgm:t>
    </dgm:pt>
    <dgm:pt modelId="{F3FE2C81-1E8D-4C30-8123-DDEFB2B04666}" type="sibTrans" cxnId="{AFEE234F-633A-4DE2-8F4E-8C7C0BD57A7F}">
      <dgm:prSet/>
      <dgm:spPr/>
      <dgm:t>
        <a:bodyPr/>
        <a:lstStyle/>
        <a:p>
          <a:endParaRPr lang="es-ES" sz="1200"/>
        </a:p>
      </dgm:t>
    </dgm:pt>
    <dgm:pt modelId="{36EFFEFD-A6CE-46AF-A0A7-00CACF759F7D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1BD4A7EF-4C6A-49CB-80F4-98A09AD77007}" type="parTrans" cxnId="{C4159FD6-7B61-4E76-BC4A-BE3321BDD7B7}">
      <dgm:prSet/>
      <dgm:spPr/>
      <dgm:t>
        <a:bodyPr/>
        <a:lstStyle/>
        <a:p>
          <a:endParaRPr lang="es-ES" sz="1200"/>
        </a:p>
      </dgm:t>
    </dgm:pt>
    <dgm:pt modelId="{C646F4C9-BD72-43B6-B00E-0139AB703FF7}" type="sibTrans" cxnId="{C4159FD6-7B61-4E76-BC4A-BE3321BDD7B7}">
      <dgm:prSet/>
      <dgm:spPr/>
      <dgm:t>
        <a:bodyPr/>
        <a:lstStyle/>
        <a:p>
          <a:endParaRPr lang="es-ES" sz="1200"/>
        </a:p>
      </dgm:t>
    </dgm:pt>
    <dgm:pt modelId="{CE24CD3C-860E-4DB3-BF03-E904F1846C5D}">
      <dgm:prSet custT="1"/>
      <dgm:spPr/>
      <dgm:t>
        <a:bodyPr/>
        <a:lstStyle/>
        <a:p>
          <a:r>
            <a:rPr lang="es-ES" sz="1200" dirty="0" smtClean="0"/>
            <a:t>Coordinador(a) Operativo(a) Zona Centro </a:t>
          </a:r>
        </a:p>
      </dgm:t>
    </dgm:pt>
    <dgm:pt modelId="{335BE1E1-904B-45E0-A1FD-091B8A6E9C4E}" type="parTrans" cxnId="{C7E513C6-0F1A-4A69-A309-7DCF217EDFEC}">
      <dgm:prSet/>
      <dgm:spPr/>
      <dgm:t>
        <a:bodyPr/>
        <a:lstStyle/>
        <a:p>
          <a:endParaRPr lang="es-ES" sz="1200"/>
        </a:p>
      </dgm:t>
    </dgm:pt>
    <dgm:pt modelId="{65B741C9-A33E-4332-9C66-25E216465107}" type="sibTrans" cxnId="{C7E513C6-0F1A-4A69-A309-7DCF217EDFEC}">
      <dgm:prSet/>
      <dgm:spPr/>
      <dgm:t>
        <a:bodyPr/>
        <a:lstStyle/>
        <a:p>
          <a:endParaRPr lang="es-ES" sz="1200"/>
        </a:p>
      </dgm:t>
    </dgm:pt>
    <dgm:pt modelId="{68F7B6E5-0218-48B1-A5F5-B75B84273E83}">
      <dgm:prSet custT="1"/>
      <dgm:spPr/>
      <dgm:t>
        <a:bodyPr/>
        <a:lstStyle/>
        <a:p>
          <a:r>
            <a:rPr lang="es-ES" sz="1200" dirty="0" smtClean="0"/>
            <a:t>Coordinador(a) Mesas Directivas</a:t>
          </a:r>
          <a:endParaRPr lang="es-ES" sz="1200" dirty="0"/>
        </a:p>
      </dgm:t>
    </dgm:pt>
    <dgm:pt modelId="{1396B9BB-1764-456A-A19E-32931CBDB2AD}" type="parTrans" cxnId="{6329353F-AC97-4280-A174-784A76704535}">
      <dgm:prSet/>
      <dgm:spPr/>
      <dgm:t>
        <a:bodyPr/>
        <a:lstStyle/>
        <a:p>
          <a:endParaRPr lang="es-ES" sz="1200"/>
        </a:p>
      </dgm:t>
    </dgm:pt>
    <dgm:pt modelId="{10CE7559-346C-406D-887A-FDDFCC27FA3A}" type="sibTrans" cxnId="{6329353F-AC97-4280-A174-784A76704535}">
      <dgm:prSet/>
      <dgm:spPr/>
      <dgm:t>
        <a:bodyPr/>
        <a:lstStyle/>
        <a:p>
          <a:endParaRPr lang="es-ES" sz="1200"/>
        </a:p>
      </dgm:t>
    </dgm:pt>
    <dgm:pt modelId="{2E798B33-B314-43E4-9165-B2773CD5D28D}">
      <dgm:prSet custT="1"/>
      <dgm:spPr/>
      <dgm:t>
        <a:bodyPr/>
        <a:lstStyle/>
        <a:p>
          <a:r>
            <a:rPr lang="es-ES" sz="1200" dirty="0" smtClean="0"/>
            <a:t>Coordinador(a) Zona Poniente</a:t>
          </a:r>
          <a:endParaRPr lang="es-ES" sz="1200" dirty="0"/>
        </a:p>
      </dgm:t>
    </dgm:pt>
    <dgm:pt modelId="{7834E833-7715-4550-BC9F-4065ADBF6B27}" type="parTrans" cxnId="{F551F704-1F83-4830-B769-85D163E6DC2F}">
      <dgm:prSet/>
      <dgm:spPr/>
      <dgm:t>
        <a:bodyPr/>
        <a:lstStyle/>
        <a:p>
          <a:endParaRPr lang="es-ES" sz="1200"/>
        </a:p>
      </dgm:t>
    </dgm:pt>
    <dgm:pt modelId="{74525CA1-C2E7-497E-8D26-A49BB248904F}" type="sibTrans" cxnId="{F551F704-1F83-4830-B769-85D163E6DC2F}">
      <dgm:prSet/>
      <dgm:spPr/>
      <dgm:t>
        <a:bodyPr/>
        <a:lstStyle/>
        <a:p>
          <a:endParaRPr lang="es-ES" sz="1200"/>
        </a:p>
      </dgm:t>
    </dgm:pt>
    <dgm:pt modelId="{4D4F960C-55DE-4D4F-AC41-A96C7B46FFD5}">
      <dgm:prSet custT="1"/>
      <dgm:spPr/>
      <dgm:t>
        <a:bodyPr/>
        <a:lstStyle/>
        <a:p>
          <a:r>
            <a:rPr lang="es-ES" sz="1200" dirty="0" smtClean="0"/>
            <a:t>Coordinador(a) Zona Centro</a:t>
          </a:r>
          <a:endParaRPr lang="es-ES" sz="1200" dirty="0"/>
        </a:p>
      </dgm:t>
    </dgm:pt>
    <dgm:pt modelId="{15E6DB6F-5388-4ABD-9FC8-D3903EDB2C21}" type="parTrans" cxnId="{BE8E3AFC-D82E-402F-BD67-9A67E31C1645}">
      <dgm:prSet/>
      <dgm:spPr/>
      <dgm:t>
        <a:bodyPr/>
        <a:lstStyle/>
        <a:p>
          <a:endParaRPr lang="es-ES" sz="1200"/>
        </a:p>
      </dgm:t>
    </dgm:pt>
    <dgm:pt modelId="{BEF7FCAA-68C0-45A6-9770-D222E9B78A54}" type="sibTrans" cxnId="{BE8E3AFC-D82E-402F-BD67-9A67E31C1645}">
      <dgm:prSet/>
      <dgm:spPr/>
      <dgm:t>
        <a:bodyPr/>
        <a:lstStyle/>
        <a:p>
          <a:endParaRPr lang="es-ES" sz="1200"/>
        </a:p>
      </dgm:t>
    </dgm:pt>
    <dgm:pt modelId="{CA9D8E18-6936-453E-BEEF-A44E4CAF93EC}" type="asst">
      <dgm:prSet custT="1"/>
      <dgm:spPr/>
      <dgm:t>
        <a:bodyPr/>
        <a:lstStyle/>
        <a:p>
          <a:r>
            <a:rPr lang="es-ES" sz="1200" dirty="0" smtClean="0"/>
            <a:t>Coordinador(a)</a:t>
          </a:r>
        </a:p>
        <a:p>
          <a:r>
            <a:rPr lang="es-ES" sz="1200" dirty="0" smtClean="0"/>
            <a:t>Administrativo/Vacante</a:t>
          </a:r>
          <a:endParaRPr lang="es-ES" sz="1200" dirty="0"/>
        </a:p>
      </dgm:t>
    </dgm:pt>
    <dgm:pt modelId="{05128212-482E-4781-BD56-948912CF02F5}" type="parTrans" cxnId="{2B4A66DC-B6D4-4F21-AC96-5250BFF760E8}">
      <dgm:prSet/>
      <dgm:spPr/>
      <dgm:t>
        <a:bodyPr/>
        <a:lstStyle/>
        <a:p>
          <a:endParaRPr lang="es-ES" sz="1200"/>
        </a:p>
      </dgm:t>
    </dgm:pt>
    <dgm:pt modelId="{279A269C-F6EB-4C65-A248-A87935EF2FA2}" type="sibTrans" cxnId="{2B4A66DC-B6D4-4F21-AC96-5250BFF760E8}">
      <dgm:prSet/>
      <dgm:spPr/>
      <dgm:t>
        <a:bodyPr/>
        <a:lstStyle/>
        <a:p>
          <a:endParaRPr lang="es-ES" sz="1200"/>
        </a:p>
      </dgm:t>
    </dgm:pt>
    <dgm:pt modelId="{7073BD8F-23DA-4581-8589-811B38CC1B17}" type="pres">
      <dgm:prSet presAssocID="{27B008BF-99D3-4983-BF30-56E4B927C5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17D57F2-F2A3-412F-96D5-9089F93738D3}" type="pres">
      <dgm:prSet presAssocID="{411A77F5-4FCD-433F-988C-BF7213FC83D6}" presName="hierRoot1" presStyleCnt="0">
        <dgm:presLayoutVars>
          <dgm:hierBranch val="init"/>
        </dgm:presLayoutVars>
      </dgm:prSet>
      <dgm:spPr/>
    </dgm:pt>
    <dgm:pt modelId="{97585CA2-D2BD-4642-AC4F-61A3EA22629C}" type="pres">
      <dgm:prSet presAssocID="{411A77F5-4FCD-433F-988C-BF7213FC83D6}" presName="rootComposite1" presStyleCnt="0"/>
      <dgm:spPr/>
    </dgm:pt>
    <dgm:pt modelId="{5D115A56-CD6C-495A-8D74-CAB12108D64F}" type="pres">
      <dgm:prSet presAssocID="{411A77F5-4FCD-433F-988C-BF7213FC83D6}" presName="rootText1" presStyleLbl="node0" presStyleIdx="0" presStyleCnt="1" custScaleX="152110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37387-9534-46F6-B5FB-930289FD1016}" type="pres">
      <dgm:prSet presAssocID="{411A77F5-4FCD-433F-988C-BF7213FC8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5A658E-3A87-40CB-973E-2CE30538484B}" type="pres">
      <dgm:prSet presAssocID="{411A77F5-4FCD-433F-988C-BF7213FC83D6}" presName="hierChild2" presStyleCnt="0"/>
      <dgm:spPr/>
    </dgm:pt>
    <dgm:pt modelId="{F4F96A58-CBF7-4C9B-9982-41D6610E9892}" type="pres">
      <dgm:prSet presAssocID="{BD2DB383-77EE-4FD4-894E-FA81117FEC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739D47-F62B-44AA-A10F-5D1BC9BC53EA}" type="pres">
      <dgm:prSet presAssocID="{525FD88D-319A-458B-9F63-7B492A04FB7E}" presName="hierRoot2" presStyleCnt="0">
        <dgm:presLayoutVars>
          <dgm:hierBranch/>
        </dgm:presLayoutVars>
      </dgm:prSet>
      <dgm:spPr/>
    </dgm:pt>
    <dgm:pt modelId="{6E189F9C-A8FE-475F-B28A-B017B8543017}" type="pres">
      <dgm:prSet presAssocID="{525FD88D-319A-458B-9F63-7B492A04FB7E}" presName="rootComposite" presStyleCnt="0"/>
      <dgm:spPr/>
    </dgm:pt>
    <dgm:pt modelId="{98E9EEC3-3F6C-434A-A898-91F34653192A}" type="pres">
      <dgm:prSet presAssocID="{525FD88D-319A-458B-9F63-7B492A04FB7E}" presName="rootText" presStyleLbl="node2" presStyleIdx="0" presStyleCnt="2" custScaleX="101351" custScaleY="99098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3101-56AF-4480-868D-06FD39C566A8}" type="pres">
      <dgm:prSet presAssocID="{525FD88D-319A-458B-9F63-7B492A04FB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3E642AAE-2D0B-4C88-8997-74CCAA249854}" type="pres">
      <dgm:prSet presAssocID="{525FD88D-319A-458B-9F63-7B492A04FB7E}" presName="hierChild4" presStyleCnt="0"/>
      <dgm:spPr/>
    </dgm:pt>
    <dgm:pt modelId="{8BB69F60-93C3-4177-869F-D255AF2BCB37}" type="pres">
      <dgm:prSet presAssocID="{785B223B-19FD-4C8C-B509-31C20055A6E3}" presName="Name35" presStyleLbl="parChTrans1D3" presStyleIdx="0" presStyleCnt="7"/>
      <dgm:spPr/>
      <dgm:t>
        <a:bodyPr/>
        <a:lstStyle/>
        <a:p>
          <a:endParaRPr lang="es-ES"/>
        </a:p>
      </dgm:t>
    </dgm:pt>
    <dgm:pt modelId="{8D1A713B-B60B-40D6-9262-B83907388A67}" type="pres">
      <dgm:prSet presAssocID="{14706436-07B5-4578-8838-60E2EDEE5568}" presName="hierRoot2" presStyleCnt="0">
        <dgm:presLayoutVars>
          <dgm:hierBranch val="init"/>
        </dgm:presLayoutVars>
      </dgm:prSet>
      <dgm:spPr/>
    </dgm:pt>
    <dgm:pt modelId="{272EFC72-09C9-4CDD-87BF-82E4B0908C97}" type="pres">
      <dgm:prSet presAssocID="{14706436-07B5-4578-8838-60E2EDEE5568}" presName="rootComposite" presStyleCnt="0"/>
      <dgm:spPr/>
    </dgm:pt>
    <dgm:pt modelId="{ADB1FBA5-2E80-4F9A-919D-C9B50FA403B0}" type="pres">
      <dgm:prSet presAssocID="{14706436-07B5-4578-8838-60E2EDEE5568}" presName="rootText" presStyleLbl="node3" presStyleIdx="0" presStyleCnt="6" custScaleX="75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39034-8A43-45F1-9EB8-A9D2429F6587}" type="pres">
      <dgm:prSet presAssocID="{14706436-07B5-4578-8838-60E2EDEE5568}" presName="rootConnector" presStyleLbl="node3" presStyleIdx="0" presStyleCnt="6"/>
      <dgm:spPr/>
      <dgm:t>
        <a:bodyPr/>
        <a:lstStyle/>
        <a:p>
          <a:endParaRPr lang="es-ES"/>
        </a:p>
      </dgm:t>
    </dgm:pt>
    <dgm:pt modelId="{42CD85D9-28B6-459E-9FD9-54FC66AAADFF}" type="pres">
      <dgm:prSet presAssocID="{14706436-07B5-4578-8838-60E2EDEE5568}" presName="hierChild4" presStyleCnt="0"/>
      <dgm:spPr/>
    </dgm:pt>
    <dgm:pt modelId="{06E0BE42-1DB4-41DF-B7FD-AF19B44199EF}" type="pres">
      <dgm:prSet presAssocID="{14706436-07B5-4578-8838-60E2EDEE5568}" presName="hierChild5" presStyleCnt="0"/>
      <dgm:spPr/>
    </dgm:pt>
    <dgm:pt modelId="{CC11CAB5-B68D-490A-B06F-2A06623059C5}" type="pres">
      <dgm:prSet presAssocID="{15E6DB6F-5388-4ABD-9FC8-D3903EDB2C21}" presName="Name35" presStyleLbl="parChTrans1D3" presStyleIdx="1" presStyleCnt="7"/>
      <dgm:spPr/>
      <dgm:t>
        <a:bodyPr/>
        <a:lstStyle/>
        <a:p>
          <a:endParaRPr lang="es-ES"/>
        </a:p>
      </dgm:t>
    </dgm:pt>
    <dgm:pt modelId="{5D726FF3-4A2A-4433-963E-E45145978892}" type="pres">
      <dgm:prSet presAssocID="{4D4F960C-55DE-4D4F-AC41-A96C7B46FFD5}" presName="hierRoot2" presStyleCnt="0">
        <dgm:presLayoutVars>
          <dgm:hierBranch val="init"/>
        </dgm:presLayoutVars>
      </dgm:prSet>
      <dgm:spPr/>
    </dgm:pt>
    <dgm:pt modelId="{73C946AE-ADBF-433F-AA97-796F8F19E8AA}" type="pres">
      <dgm:prSet presAssocID="{4D4F960C-55DE-4D4F-AC41-A96C7B46FFD5}" presName="rootComposite" presStyleCnt="0"/>
      <dgm:spPr/>
    </dgm:pt>
    <dgm:pt modelId="{88960C98-1078-45B7-A5E2-4B53AAFC701D}" type="pres">
      <dgm:prSet presAssocID="{4D4F960C-55DE-4D4F-AC41-A96C7B46FFD5}" presName="rootText" presStyleLbl="node3" presStyleIdx="1" presStyleCnt="6" custScaleX="75089" custLinFactNeighborX="-7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A3188-1EA7-454D-B384-C73FE86AA76B}" type="pres">
      <dgm:prSet presAssocID="{4D4F960C-55DE-4D4F-AC41-A96C7B46FFD5}" presName="rootConnector" presStyleLbl="node3" presStyleIdx="1" presStyleCnt="6"/>
      <dgm:spPr/>
      <dgm:t>
        <a:bodyPr/>
        <a:lstStyle/>
        <a:p>
          <a:endParaRPr lang="es-ES"/>
        </a:p>
      </dgm:t>
    </dgm:pt>
    <dgm:pt modelId="{2F1D2946-6334-4638-B8D1-9CFF59011A78}" type="pres">
      <dgm:prSet presAssocID="{4D4F960C-55DE-4D4F-AC41-A96C7B46FFD5}" presName="hierChild4" presStyleCnt="0"/>
      <dgm:spPr/>
    </dgm:pt>
    <dgm:pt modelId="{D3508FCE-279A-4EB5-800B-73F30EECF5A5}" type="pres">
      <dgm:prSet presAssocID="{4D4F960C-55DE-4D4F-AC41-A96C7B46FFD5}" presName="hierChild5" presStyleCnt="0"/>
      <dgm:spPr/>
    </dgm:pt>
    <dgm:pt modelId="{BC728545-A8BE-4C1A-B1D1-93145B35FDA9}" type="pres">
      <dgm:prSet presAssocID="{7834E833-7715-4550-BC9F-4065ADBF6B27}" presName="Name35" presStyleLbl="parChTrans1D3" presStyleIdx="2" presStyleCnt="7"/>
      <dgm:spPr/>
      <dgm:t>
        <a:bodyPr/>
        <a:lstStyle/>
        <a:p>
          <a:endParaRPr lang="es-ES"/>
        </a:p>
      </dgm:t>
    </dgm:pt>
    <dgm:pt modelId="{DB868C9D-6307-42DA-BE14-51666D30B344}" type="pres">
      <dgm:prSet presAssocID="{2E798B33-B314-43E4-9165-B2773CD5D28D}" presName="hierRoot2" presStyleCnt="0">
        <dgm:presLayoutVars>
          <dgm:hierBranch val="init"/>
        </dgm:presLayoutVars>
      </dgm:prSet>
      <dgm:spPr/>
    </dgm:pt>
    <dgm:pt modelId="{21FFE7C9-8487-4681-BA5B-C04EFA247527}" type="pres">
      <dgm:prSet presAssocID="{2E798B33-B314-43E4-9165-B2773CD5D28D}" presName="rootComposite" presStyleCnt="0"/>
      <dgm:spPr/>
    </dgm:pt>
    <dgm:pt modelId="{1309084C-EB46-4F39-99A5-0F21E1984545}" type="pres">
      <dgm:prSet presAssocID="{2E798B33-B314-43E4-9165-B2773CD5D28D}" presName="rootText" presStyleLbl="node3" presStyleIdx="2" presStyleCnt="6" custScaleX="75089" custLinFactNeighborX="-13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00C7EA-52B9-4299-85EE-84878E2DC7FE}" type="pres">
      <dgm:prSet presAssocID="{2E798B33-B314-43E4-9165-B2773CD5D28D}" presName="rootConnector" presStyleLbl="node3" presStyleIdx="2" presStyleCnt="6"/>
      <dgm:spPr/>
      <dgm:t>
        <a:bodyPr/>
        <a:lstStyle/>
        <a:p>
          <a:endParaRPr lang="es-ES"/>
        </a:p>
      </dgm:t>
    </dgm:pt>
    <dgm:pt modelId="{B37F623B-4EDC-4287-A346-D17F3A80FE62}" type="pres">
      <dgm:prSet presAssocID="{2E798B33-B314-43E4-9165-B2773CD5D28D}" presName="hierChild4" presStyleCnt="0"/>
      <dgm:spPr/>
    </dgm:pt>
    <dgm:pt modelId="{1C4ECD64-0952-40B4-846A-48F8EE752179}" type="pres">
      <dgm:prSet presAssocID="{2E798B33-B314-43E4-9165-B2773CD5D28D}" presName="hierChild5" presStyleCnt="0"/>
      <dgm:spPr/>
    </dgm:pt>
    <dgm:pt modelId="{210EF1DD-0489-4C0F-ABEA-65AB854938EE}" type="pres">
      <dgm:prSet presAssocID="{1396B9BB-1764-456A-A19E-32931CBDB2AD}" presName="Name35" presStyleLbl="parChTrans1D3" presStyleIdx="3" presStyleCnt="7"/>
      <dgm:spPr/>
      <dgm:t>
        <a:bodyPr/>
        <a:lstStyle/>
        <a:p>
          <a:endParaRPr lang="es-ES"/>
        </a:p>
      </dgm:t>
    </dgm:pt>
    <dgm:pt modelId="{08AC8565-3EE6-4655-8281-EC76E64B12DE}" type="pres">
      <dgm:prSet presAssocID="{68F7B6E5-0218-48B1-A5F5-B75B84273E83}" presName="hierRoot2" presStyleCnt="0">
        <dgm:presLayoutVars>
          <dgm:hierBranch val="init"/>
        </dgm:presLayoutVars>
      </dgm:prSet>
      <dgm:spPr/>
    </dgm:pt>
    <dgm:pt modelId="{5C6C735A-32E4-47B5-9D0F-747C52E81414}" type="pres">
      <dgm:prSet presAssocID="{68F7B6E5-0218-48B1-A5F5-B75B84273E83}" presName="rootComposite" presStyleCnt="0"/>
      <dgm:spPr/>
    </dgm:pt>
    <dgm:pt modelId="{48A4C6C0-7A8B-49C4-8804-4DD2BC9ED634}" type="pres">
      <dgm:prSet presAssocID="{68F7B6E5-0218-48B1-A5F5-B75B84273E83}" presName="rootText" presStyleLbl="node3" presStyleIdx="3" presStyleCnt="6" custScaleX="75089" custLinFactNeighborX="-1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4C850-CF48-4708-99F7-95F84702E131}" type="pres">
      <dgm:prSet presAssocID="{68F7B6E5-0218-48B1-A5F5-B75B84273E83}" presName="rootConnector" presStyleLbl="node3" presStyleIdx="3" presStyleCnt="6"/>
      <dgm:spPr/>
      <dgm:t>
        <a:bodyPr/>
        <a:lstStyle/>
        <a:p>
          <a:endParaRPr lang="es-ES"/>
        </a:p>
      </dgm:t>
    </dgm:pt>
    <dgm:pt modelId="{A698AAD6-E369-4266-8D05-4ECC3A3D10C5}" type="pres">
      <dgm:prSet presAssocID="{68F7B6E5-0218-48B1-A5F5-B75B84273E83}" presName="hierChild4" presStyleCnt="0"/>
      <dgm:spPr/>
    </dgm:pt>
    <dgm:pt modelId="{CB3651AD-5574-4F35-B4C0-03198970952F}" type="pres">
      <dgm:prSet presAssocID="{68F7B6E5-0218-48B1-A5F5-B75B84273E83}" presName="hierChild5" presStyleCnt="0"/>
      <dgm:spPr/>
    </dgm:pt>
    <dgm:pt modelId="{35D6C42A-A19E-4DBE-AC50-0830124DEB04}" type="pres">
      <dgm:prSet presAssocID="{335BE1E1-904B-45E0-A1FD-091B8A6E9C4E}" presName="Name35" presStyleLbl="parChTrans1D3" presStyleIdx="4" presStyleCnt="7"/>
      <dgm:spPr/>
      <dgm:t>
        <a:bodyPr/>
        <a:lstStyle/>
        <a:p>
          <a:endParaRPr lang="es-ES"/>
        </a:p>
      </dgm:t>
    </dgm:pt>
    <dgm:pt modelId="{A0711082-9B29-4027-BE5C-1A3531282516}" type="pres">
      <dgm:prSet presAssocID="{CE24CD3C-860E-4DB3-BF03-E904F1846C5D}" presName="hierRoot2" presStyleCnt="0">
        <dgm:presLayoutVars>
          <dgm:hierBranch val="init"/>
        </dgm:presLayoutVars>
      </dgm:prSet>
      <dgm:spPr/>
    </dgm:pt>
    <dgm:pt modelId="{12FC9797-4E2C-4C99-8279-9477FCD85A3D}" type="pres">
      <dgm:prSet presAssocID="{CE24CD3C-860E-4DB3-BF03-E904F1846C5D}" presName="rootComposite" presStyleCnt="0"/>
      <dgm:spPr/>
    </dgm:pt>
    <dgm:pt modelId="{F84C1CA2-B34B-4502-AFEC-04778F8D2DD2}" type="pres">
      <dgm:prSet presAssocID="{CE24CD3C-860E-4DB3-BF03-E904F1846C5D}" presName="rootText" presStyleLbl="node3" presStyleIdx="4" presStyleCnt="6" custScaleX="75089" custLinFactNeighborX="-25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4E1E01-CCB2-479F-B38A-C86F7AB469F1}" type="pres">
      <dgm:prSet presAssocID="{CE24CD3C-860E-4DB3-BF03-E904F1846C5D}" presName="rootConnector" presStyleLbl="node3" presStyleIdx="4" presStyleCnt="6"/>
      <dgm:spPr/>
      <dgm:t>
        <a:bodyPr/>
        <a:lstStyle/>
        <a:p>
          <a:endParaRPr lang="es-ES"/>
        </a:p>
      </dgm:t>
    </dgm:pt>
    <dgm:pt modelId="{163813DF-3DF9-46EA-B604-BEC5BA00EF32}" type="pres">
      <dgm:prSet presAssocID="{CE24CD3C-860E-4DB3-BF03-E904F1846C5D}" presName="hierChild4" presStyleCnt="0"/>
      <dgm:spPr/>
    </dgm:pt>
    <dgm:pt modelId="{3D23CFC3-9D0A-45D0-94B0-D98EB1F3AA06}" type="pres">
      <dgm:prSet presAssocID="{CE24CD3C-860E-4DB3-BF03-E904F1846C5D}" presName="hierChild5" presStyleCnt="0"/>
      <dgm:spPr/>
    </dgm:pt>
    <dgm:pt modelId="{1693E86B-435C-4D9C-B8A5-7254C9863744}" type="pres">
      <dgm:prSet presAssocID="{1BD4A7EF-4C6A-49CB-80F4-98A09AD77007}" presName="Name35" presStyleLbl="parChTrans1D3" presStyleIdx="5" presStyleCnt="7"/>
      <dgm:spPr/>
      <dgm:t>
        <a:bodyPr/>
        <a:lstStyle/>
        <a:p>
          <a:endParaRPr lang="es-ES"/>
        </a:p>
      </dgm:t>
    </dgm:pt>
    <dgm:pt modelId="{F6E84CD7-B488-4177-BB9A-816CFAA5FA73}" type="pres">
      <dgm:prSet presAssocID="{36EFFEFD-A6CE-46AF-A0A7-00CACF759F7D}" presName="hierRoot2" presStyleCnt="0">
        <dgm:presLayoutVars>
          <dgm:hierBranch val="init"/>
        </dgm:presLayoutVars>
      </dgm:prSet>
      <dgm:spPr/>
    </dgm:pt>
    <dgm:pt modelId="{86F92696-051E-4119-92EF-E2BC10CDACB9}" type="pres">
      <dgm:prSet presAssocID="{36EFFEFD-A6CE-46AF-A0A7-00CACF759F7D}" presName="rootComposite" presStyleCnt="0"/>
      <dgm:spPr/>
    </dgm:pt>
    <dgm:pt modelId="{2B35E989-8D52-46BC-A684-13643FDB830A}" type="pres">
      <dgm:prSet presAssocID="{36EFFEFD-A6CE-46AF-A0A7-00CACF759F7D}" presName="rootText" presStyleLbl="node3" presStyleIdx="5" presStyleCnt="6" custScaleX="75089" custLinFactNeighborX="-2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FFB287-208F-4545-A29E-BC66F84DB76E}" type="pres">
      <dgm:prSet presAssocID="{36EFFEFD-A6CE-46AF-A0A7-00CACF759F7D}" presName="rootConnector" presStyleLbl="node3" presStyleIdx="5" presStyleCnt="6"/>
      <dgm:spPr/>
      <dgm:t>
        <a:bodyPr/>
        <a:lstStyle/>
        <a:p>
          <a:endParaRPr lang="es-ES"/>
        </a:p>
      </dgm:t>
    </dgm:pt>
    <dgm:pt modelId="{5C180796-EC5B-48F7-84EC-0080AA894C40}" type="pres">
      <dgm:prSet presAssocID="{36EFFEFD-A6CE-46AF-A0A7-00CACF759F7D}" presName="hierChild4" presStyleCnt="0"/>
      <dgm:spPr/>
    </dgm:pt>
    <dgm:pt modelId="{F4F8BEED-A540-48B7-BE75-2392BA889210}" type="pres">
      <dgm:prSet presAssocID="{36EFFEFD-A6CE-46AF-A0A7-00CACF759F7D}" presName="hierChild5" presStyleCnt="0"/>
      <dgm:spPr/>
    </dgm:pt>
    <dgm:pt modelId="{84D1B866-4AED-46AE-B637-94A888DBDE81}" type="pres">
      <dgm:prSet presAssocID="{525FD88D-319A-458B-9F63-7B492A04FB7E}" presName="hierChild5" presStyleCnt="0"/>
      <dgm:spPr/>
    </dgm:pt>
    <dgm:pt modelId="{4DA345BD-9907-4A59-B749-AA638D253FD8}" type="pres">
      <dgm:prSet presAssocID="{05128212-482E-4781-BD56-948912CF02F5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E3CB0144-19E2-484A-9952-B02309258644}" type="pres">
      <dgm:prSet presAssocID="{CA9D8E18-6936-453E-BEEF-A44E4CAF93EC}" presName="hierRoot3" presStyleCnt="0">
        <dgm:presLayoutVars>
          <dgm:hierBranch val="init"/>
        </dgm:presLayoutVars>
      </dgm:prSet>
      <dgm:spPr/>
    </dgm:pt>
    <dgm:pt modelId="{D8DEB0F0-05C0-4B06-A33D-76F4907D4BC8}" type="pres">
      <dgm:prSet presAssocID="{CA9D8E18-6936-453E-BEEF-A44E4CAF93EC}" presName="rootComposite3" presStyleCnt="0"/>
      <dgm:spPr/>
    </dgm:pt>
    <dgm:pt modelId="{EF5A7A40-36F1-4C46-AAE9-6A78A8993AFB}" type="pres">
      <dgm:prSet presAssocID="{CA9D8E18-6936-453E-BEEF-A44E4CAF93EC}" presName="rootText3" presStyleLbl="asst2" presStyleIdx="0" presStyleCnt="1" custScaleY="78986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E8039-7021-40B1-9A36-CB01314EE329}" type="pres">
      <dgm:prSet presAssocID="{CA9D8E18-6936-453E-BEEF-A44E4CAF93EC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895A310-AEC3-4952-8A6F-74DC80D62370}" type="pres">
      <dgm:prSet presAssocID="{CA9D8E18-6936-453E-BEEF-A44E4CAF93EC}" presName="hierChild6" presStyleCnt="0"/>
      <dgm:spPr/>
    </dgm:pt>
    <dgm:pt modelId="{A24A3731-7C56-42C0-A4C0-C65E92E9A842}" type="pres">
      <dgm:prSet presAssocID="{CA9D8E18-6936-453E-BEEF-A44E4CAF93EC}" presName="hierChild7" presStyleCnt="0"/>
      <dgm:spPr/>
    </dgm:pt>
    <dgm:pt modelId="{568882E4-AE5C-4B3E-964E-9A77D0A1DC06}" type="pres">
      <dgm:prSet presAssocID="{97D02852-8085-482E-A14E-336B5D33E38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3F2DDD-9E64-4FC3-ABB3-8D3156E2DDFA}" type="pres">
      <dgm:prSet presAssocID="{5A5541AD-F15B-4C48-8593-0D7E3082C15F}" presName="hierRoot2" presStyleCnt="0">
        <dgm:presLayoutVars>
          <dgm:hierBranch val="init"/>
        </dgm:presLayoutVars>
      </dgm:prSet>
      <dgm:spPr/>
    </dgm:pt>
    <dgm:pt modelId="{637611C6-3508-437F-827B-568A8536CFB4}" type="pres">
      <dgm:prSet presAssocID="{5A5541AD-F15B-4C48-8593-0D7E3082C15F}" presName="rootComposite" presStyleCnt="0"/>
      <dgm:spPr/>
    </dgm:pt>
    <dgm:pt modelId="{FCF3DAE5-ADAD-4C9F-8E21-F7A10EDB6E86}" type="pres">
      <dgm:prSet presAssocID="{5A5541AD-F15B-4C48-8593-0D7E3082C15F}" presName="rootText" presStyleLbl="node2" presStyleIdx="1" presStyleCnt="2" custScaleX="101351" custScaleY="99098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4577F0-65C6-43AC-90F6-2A0F648982A9}" type="pres">
      <dgm:prSet presAssocID="{5A5541AD-F15B-4C48-8593-0D7E3082C15F}" presName="rootConnector" presStyleLbl="node2" presStyleIdx="1" presStyleCnt="2"/>
      <dgm:spPr/>
      <dgm:t>
        <a:bodyPr/>
        <a:lstStyle/>
        <a:p>
          <a:endParaRPr lang="es-ES"/>
        </a:p>
      </dgm:t>
    </dgm:pt>
    <dgm:pt modelId="{166A3182-A628-423C-8E75-8AB6697EBF54}" type="pres">
      <dgm:prSet presAssocID="{5A5541AD-F15B-4C48-8593-0D7E3082C15F}" presName="hierChild4" presStyleCnt="0"/>
      <dgm:spPr/>
    </dgm:pt>
    <dgm:pt modelId="{D739EAC2-E606-4B1E-89E8-950C7326D1FC}" type="pres">
      <dgm:prSet presAssocID="{5A5541AD-F15B-4C48-8593-0D7E3082C15F}" presName="hierChild5" presStyleCnt="0"/>
      <dgm:spPr/>
    </dgm:pt>
    <dgm:pt modelId="{31F81DDF-3048-4DC3-8C14-EC9AC77DF3AC}" type="pres">
      <dgm:prSet presAssocID="{411A77F5-4FCD-433F-988C-BF7213FC83D6}" presName="hierChild3" presStyleCnt="0"/>
      <dgm:spPr/>
    </dgm:pt>
  </dgm:ptLst>
  <dgm:cxnLst>
    <dgm:cxn modelId="{996CE8DE-D56C-4475-ACA3-482EA4EBAB0C}" type="presOf" srcId="{CA9D8E18-6936-453E-BEEF-A44E4CAF93EC}" destId="{EF5A7A40-36F1-4C46-AAE9-6A78A8993AFB}" srcOrd="0" destOrd="0" presId="urn:microsoft.com/office/officeart/2005/8/layout/orgChart1"/>
    <dgm:cxn modelId="{0A615C87-0606-4E05-B782-4A23C52061A4}" type="presOf" srcId="{411A77F5-4FCD-433F-988C-BF7213FC83D6}" destId="{5D115A56-CD6C-495A-8D74-CAB12108D64F}" srcOrd="0" destOrd="0" presId="urn:microsoft.com/office/officeart/2005/8/layout/orgChart1"/>
    <dgm:cxn modelId="{CD2AB4BD-3BF6-4431-B61B-A4CF1897A87D}" type="presOf" srcId="{5A5541AD-F15B-4C48-8593-0D7E3082C15F}" destId="{E44577F0-65C6-43AC-90F6-2A0F648982A9}" srcOrd="1" destOrd="0" presId="urn:microsoft.com/office/officeart/2005/8/layout/orgChart1"/>
    <dgm:cxn modelId="{EEC030B1-3437-4DA3-8BBC-28F612B8CD16}" type="presOf" srcId="{7834E833-7715-4550-BC9F-4065ADBF6B27}" destId="{BC728545-A8BE-4C1A-B1D1-93145B35FDA9}" srcOrd="0" destOrd="0" presId="urn:microsoft.com/office/officeart/2005/8/layout/orgChart1"/>
    <dgm:cxn modelId="{6D5ED936-05ED-42B9-852A-3F22274DBD73}" type="presOf" srcId="{525FD88D-319A-458B-9F63-7B492A04FB7E}" destId="{98E9EEC3-3F6C-434A-A898-91F34653192A}" srcOrd="0" destOrd="0" presId="urn:microsoft.com/office/officeart/2005/8/layout/orgChart1"/>
    <dgm:cxn modelId="{BE8E3AFC-D82E-402F-BD67-9A67E31C1645}" srcId="{525FD88D-319A-458B-9F63-7B492A04FB7E}" destId="{4D4F960C-55DE-4D4F-AC41-A96C7B46FFD5}" srcOrd="1" destOrd="0" parTransId="{15E6DB6F-5388-4ABD-9FC8-D3903EDB2C21}" sibTransId="{BEF7FCAA-68C0-45A6-9770-D222E9B78A54}"/>
    <dgm:cxn modelId="{C9B379A4-8496-46C1-AD34-9E54C6E2FE48}" srcId="{27B008BF-99D3-4983-BF30-56E4B927C513}" destId="{411A77F5-4FCD-433F-988C-BF7213FC83D6}" srcOrd="0" destOrd="0" parTransId="{00CA87D5-BA27-4F4A-BDD7-284EBA53A172}" sibTransId="{FF624887-F37E-4184-93E4-770D18CAE082}"/>
    <dgm:cxn modelId="{2B4A66DC-B6D4-4F21-AC96-5250BFF760E8}" srcId="{525FD88D-319A-458B-9F63-7B492A04FB7E}" destId="{CA9D8E18-6936-453E-BEEF-A44E4CAF93EC}" srcOrd="6" destOrd="0" parTransId="{05128212-482E-4781-BD56-948912CF02F5}" sibTransId="{279A269C-F6EB-4C65-A248-A87935EF2FA2}"/>
    <dgm:cxn modelId="{2D6EB81B-A32F-42BA-9D32-1B683B0F960D}" type="presOf" srcId="{36EFFEFD-A6CE-46AF-A0A7-00CACF759F7D}" destId="{B0FFB287-208F-4545-A29E-BC66F84DB76E}" srcOrd="1" destOrd="0" presId="urn:microsoft.com/office/officeart/2005/8/layout/orgChart1"/>
    <dgm:cxn modelId="{95F2C3B1-D0B3-4208-B92F-1AC9E73B7978}" type="presOf" srcId="{15E6DB6F-5388-4ABD-9FC8-D3903EDB2C21}" destId="{CC11CAB5-B68D-490A-B06F-2A06623059C5}" srcOrd="0" destOrd="0" presId="urn:microsoft.com/office/officeart/2005/8/layout/orgChart1"/>
    <dgm:cxn modelId="{9AE42BA8-00F3-4822-AE78-355DFB55A8CD}" type="presOf" srcId="{14706436-07B5-4578-8838-60E2EDEE5568}" destId="{E3839034-8A43-45F1-9EB8-A9D2429F6587}" srcOrd="1" destOrd="0" presId="urn:microsoft.com/office/officeart/2005/8/layout/orgChart1"/>
    <dgm:cxn modelId="{971BC61E-90F4-4D4E-A7CB-6112F64AFFC5}" type="presOf" srcId="{335BE1E1-904B-45E0-A1FD-091B8A6E9C4E}" destId="{35D6C42A-A19E-4DBE-AC50-0830124DEB04}" srcOrd="0" destOrd="0" presId="urn:microsoft.com/office/officeart/2005/8/layout/orgChart1"/>
    <dgm:cxn modelId="{E2901D82-7ED0-44AB-9166-796F7507E597}" type="presOf" srcId="{68F7B6E5-0218-48B1-A5F5-B75B84273E83}" destId="{48A4C6C0-7A8B-49C4-8804-4DD2BC9ED634}" srcOrd="0" destOrd="0" presId="urn:microsoft.com/office/officeart/2005/8/layout/orgChart1"/>
    <dgm:cxn modelId="{2A90DDC4-3A3A-4B31-989B-2EA7138DB83E}" type="presOf" srcId="{4D4F960C-55DE-4D4F-AC41-A96C7B46FFD5}" destId="{88960C98-1078-45B7-A5E2-4B53AAFC701D}" srcOrd="0" destOrd="0" presId="urn:microsoft.com/office/officeart/2005/8/layout/orgChart1"/>
    <dgm:cxn modelId="{D83F0F62-0350-4341-A3E8-46119601FA1B}" type="presOf" srcId="{68F7B6E5-0218-48B1-A5F5-B75B84273E83}" destId="{8AD4C850-CF48-4708-99F7-95F84702E131}" srcOrd="1" destOrd="0" presId="urn:microsoft.com/office/officeart/2005/8/layout/orgChart1"/>
    <dgm:cxn modelId="{C7E513C6-0F1A-4A69-A309-7DCF217EDFEC}" srcId="{525FD88D-319A-458B-9F63-7B492A04FB7E}" destId="{CE24CD3C-860E-4DB3-BF03-E904F1846C5D}" srcOrd="4" destOrd="0" parTransId="{335BE1E1-904B-45E0-A1FD-091B8A6E9C4E}" sibTransId="{65B741C9-A33E-4332-9C66-25E216465107}"/>
    <dgm:cxn modelId="{99B4C5B5-90A4-4455-86FF-7FB697A8075C}" type="presOf" srcId="{525FD88D-319A-458B-9F63-7B492A04FB7E}" destId="{D9283101-56AF-4480-868D-06FD39C566A8}" srcOrd="1" destOrd="0" presId="urn:microsoft.com/office/officeart/2005/8/layout/orgChart1"/>
    <dgm:cxn modelId="{38CEEA9D-9659-4B3A-A480-18C11ECA4E29}" type="presOf" srcId="{97D02852-8085-482E-A14E-336B5D33E383}" destId="{568882E4-AE5C-4B3E-964E-9A77D0A1DC06}" srcOrd="0" destOrd="0" presId="urn:microsoft.com/office/officeart/2005/8/layout/orgChart1"/>
    <dgm:cxn modelId="{544BFB99-4F06-4937-9BA9-4489D7E4C868}" type="presOf" srcId="{1396B9BB-1764-456A-A19E-32931CBDB2AD}" destId="{210EF1DD-0489-4C0F-ABEA-65AB854938EE}" srcOrd="0" destOrd="0" presId="urn:microsoft.com/office/officeart/2005/8/layout/orgChart1"/>
    <dgm:cxn modelId="{9AF5DBFB-98AB-42B3-838D-82130D24DEC3}" type="presOf" srcId="{CE24CD3C-860E-4DB3-BF03-E904F1846C5D}" destId="{BB4E1E01-CCB2-479F-B38A-C86F7AB469F1}" srcOrd="1" destOrd="0" presId="urn:microsoft.com/office/officeart/2005/8/layout/orgChart1"/>
    <dgm:cxn modelId="{AFEE234F-633A-4DE2-8F4E-8C7C0BD57A7F}" srcId="{525FD88D-319A-458B-9F63-7B492A04FB7E}" destId="{14706436-07B5-4578-8838-60E2EDEE5568}" srcOrd="0" destOrd="0" parTransId="{785B223B-19FD-4C8C-B509-31C20055A6E3}" sibTransId="{F3FE2C81-1E8D-4C30-8123-DDEFB2B04666}"/>
    <dgm:cxn modelId="{A6D9E08D-D5C7-4CD9-AEBA-FBD9BBFB29D9}" type="presOf" srcId="{CA9D8E18-6936-453E-BEEF-A44E4CAF93EC}" destId="{62FE8039-7021-40B1-9A36-CB01314EE329}" srcOrd="1" destOrd="0" presId="urn:microsoft.com/office/officeart/2005/8/layout/orgChart1"/>
    <dgm:cxn modelId="{6329353F-AC97-4280-A174-784A76704535}" srcId="{525FD88D-319A-458B-9F63-7B492A04FB7E}" destId="{68F7B6E5-0218-48B1-A5F5-B75B84273E83}" srcOrd="3" destOrd="0" parTransId="{1396B9BB-1764-456A-A19E-32931CBDB2AD}" sibTransId="{10CE7559-346C-406D-887A-FDDFCC27FA3A}"/>
    <dgm:cxn modelId="{9E74518D-66CC-40E1-968C-0BCA90BB9186}" type="presOf" srcId="{785B223B-19FD-4C8C-B509-31C20055A6E3}" destId="{8BB69F60-93C3-4177-869F-D255AF2BCB37}" srcOrd="0" destOrd="0" presId="urn:microsoft.com/office/officeart/2005/8/layout/orgChart1"/>
    <dgm:cxn modelId="{E363B85A-F0DC-43CB-977C-C91ADFA699A3}" type="presOf" srcId="{05128212-482E-4781-BD56-948912CF02F5}" destId="{4DA345BD-9907-4A59-B749-AA638D253FD8}" srcOrd="0" destOrd="0" presId="urn:microsoft.com/office/officeart/2005/8/layout/orgChart1"/>
    <dgm:cxn modelId="{F551F704-1F83-4830-B769-85D163E6DC2F}" srcId="{525FD88D-319A-458B-9F63-7B492A04FB7E}" destId="{2E798B33-B314-43E4-9165-B2773CD5D28D}" srcOrd="2" destOrd="0" parTransId="{7834E833-7715-4550-BC9F-4065ADBF6B27}" sibTransId="{74525CA1-C2E7-497E-8D26-A49BB248904F}"/>
    <dgm:cxn modelId="{CA827559-26CF-444D-A240-16D3BE47C045}" type="presOf" srcId="{BD2DB383-77EE-4FD4-894E-FA81117FEC24}" destId="{F4F96A58-CBF7-4C9B-9982-41D6610E9892}" srcOrd="0" destOrd="0" presId="urn:microsoft.com/office/officeart/2005/8/layout/orgChart1"/>
    <dgm:cxn modelId="{02B3B266-8FEC-46CD-A5E6-396C696815A9}" srcId="{411A77F5-4FCD-433F-988C-BF7213FC83D6}" destId="{525FD88D-319A-458B-9F63-7B492A04FB7E}" srcOrd="0" destOrd="0" parTransId="{BD2DB383-77EE-4FD4-894E-FA81117FEC24}" sibTransId="{B9907180-84C8-45AC-9586-2A682CF033A5}"/>
    <dgm:cxn modelId="{2B846D2B-E1E5-4889-81EE-794D65889C32}" type="presOf" srcId="{411A77F5-4FCD-433F-988C-BF7213FC83D6}" destId="{1C437387-9534-46F6-B5FB-930289FD1016}" srcOrd="1" destOrd="0" presId="urn:microsoft.com/office/officeart/2005/8/layout/orgChart1"/>
    <dgm:cxn modelId="{BD596794-271D-4767-84D6-B709EDEF2B96}" type="presOf" srcId="{36EFFEFD-A6CE-46AF-A0A7-00CACF759F7D}" destId="{2B35E989-8D52-46BC-A684-13643FDB830A}" srcOrd="0" destOrd="0" presId="urn:microsoft.com/office/officeart/2005/8/layout/orgChart1"/>
    <dgm:cxn modelId="{8F75C52B-1A62-4F1C-81CA-3C710D1739A3}" type="presOf" srcId="{27B008BF-99D3-4983-BF30-56E4B927C513}" destId="{7073BD8F-23DA-4581-8589-811B38CC1B17}" srcOrd="0" destOrd="0" presId="urn:microsoft.com/office/officeart/2005/8/layout/orgChart1"/>
    <dgm:cxn modelId="{86A94814-E8D5-4BBB-9D94-CFE8248BE106}" type="presOf" srcId="{5A5541AD-F15B-4C48-8593-0D7E3082C15F}" destId="{FCF3DAE5-ADAD-4C9F-8E21-F7A10EDB6E86}" srcOrd="0" destOrd="0" presId="urn:microsoft.com/office/officeart/2005/8/layout/orgChart1"/>
    <dgm:cxn modelId="{EB8EBC3B-3A9D-40DA-800F-78C679E44ECC}" type="presOf" srcId="{4D4F960C-55DE-4D4F-AC41-A96C7B46FFD5}" destId="{E1AA3188-1EA7-454D-B384-C73FE86AA76B}" srcOrd="1" destOrd="0" presId="urn:microsoft.com/office/officeart/2005/8/layout/orgChart1"/>
    <dgm:cxn modelId="{AC2B6C90-8254-453F-96C8-56131A11C146}" type="presOf" srcId="{CE24CD3C-860E-4DB3-BF03-E904F1846C5D}" destId="{F84C1CA2-B34B-4502-AFEC-04778F8D2DD2}" srcOrd="0" destOrd="0" presId="urn:microsoft.com/office/officeart/2005/8/layout/orgChart1"/>
    <dgm:cxn modelId="{C4159FD6-7B61-4E76-BC4A-BE3321BDD7B7}" srcId="{525FD88D-319A-458B-9F63-7B492A04FB7E}" destId="{36EFFEFD-A6CE-46AF-A0A7-00CACF759F7D}" srcOrd="5" destOrd="0" parTransId="{1BD4A7EF-4C6A-49CB-80F4-98A09AD77007}" sibTransId="{C646F4C9-BD72-43B6-B00E-0139AB703FF7}"/>
    <dgm:cxn modelId="{752D3B52-BDB7-4569-A9ED-2DC2F028B70F}" type="presOf" srcId="{2E798B33-B314-43E4-9165-B2773CD5D28D}" destId="{0000C7EA-52B9-4299-85EE-84878E2DC7FE}" srcOrd="1" destOrd="0" presId="urn:microsoft.com/office/officeart/2005/8/layout/orgChart1"/>
    <dgm:cxn modelId="{8123C2A9-3444-4485-A6FF-F2D5863819F1}" type="presOf" srcId="{2E798B33-B314-43E4-9165-B2773CD5D28D}" destId="{1309084C-EB46-4F39-99A5-0F21E1984545}" srcOrd="0" destOrd="0" presId="urn:microsoft.com/office/officeart/2005/8/layout/orgChart1"/>
    <dgm:cxn modelId="{387EAECD-B4AC-49C0-85D5-EBB376929CC4}" type="presOf" srcId="{14706436-07B5-4578-8838-60E2EDEE5568}" destId="{ADB1FBA5-2E80-4F9A-919D-C9B50FA403B0}" srcOrd="0" destOrd="0" presId="urn:microsoft.com/office/officeart/2005/8/layout/orgChart1"/>
    <dgm:cxn modelId="{2E46A65D-73C0-405F-91E1-E645EA6CFF3A}" type="presOf" srcId="{1BD4A7EF-4C6A-49CB-80F4-98A09AD77007}" destId="{1693E86B-435C-4D9C-B8A5-7254C9863744}" srcOrd="0" destOrd="0" presId="urn:microsoft.com/office/officeart/2005/8/layout/orgChart1"/>
    <dgm:cxn modelId="{01CBE272-692A-4F5B-A6FC-D566F3B3CBB6}" srcId="{411A77F5-4FCD-433F-988C-BF7213FC83D6}" destId="{5A5541AD-F15B-4C48-8593-0D7E3082C15F}" srcOrd="1" destOrd="0" parTransId="{97D02852-8085-482E-A14E-336B5D33E383}" sibTransId="{54E5C9A9-5F26-4704-A252-F08F12D7DCC8}"/>
    <dgm:cxn modelId="{8047B66E-233A-46E5-9634-8561E532B069}" type="presParOf" srcId="{7073BD8F-23DA-4581-8589-811B38CC1B17}" destId="{817D57F2-F2A3-412F-96D5-9089F93738D3}" srcOrd="0" destOrd="0" presId="urn:microsoft.com/office/officeart/2005/8/layout/orgChart1"/>
    <dgm:cxn modelId="{A3691052-68F0-4B1E-BCFE-F50660F2B047}" type="presParOf" srcId="{817D57F2-F2A3-412F-96D5-9089F93738D3}" destId="{97585CA2-D2BD-4642-AC4F-61A3EA22629C}" srcOrd="0" destOrd="0" presId="urn:microsoft.com/office/officeart/2005/8/layout/orgChart1"/>
    <dgm:cxn modelId="{362114AA-7ED6-423E-B408-593274439579}" type="presParOf" srcId="{97585CA2-D2BD-4642-AC4F-61A3EA22629C}" destId="{5D115A56-CD6C-495A-8D74-CAB12108D64F}" srcOrd="0" destOrd="0" presId="urn:microsoft.com/office/officeart/2005/8/layout/orgChart1"/>
    <dgm:cxn modelId="{744C09C8-2B3B-4AA7-95BC-CA6B88852C26}" type="presParOf" srcId="{97585CA2-D2BD-4642-AC4F-61A3EA22629C}" destId="{1C437387-9534-46F6-B5FB-930289FD1016}" srcOrd="1" destOrd="0" presId="urn:microsoft.com/office/officeart/2005/8/layout/orgChart1"/>
    <dgm:cxn modelId="{82CA6A3D-174C-4148-BFA3-C1F09D7C05BD}" type="presParOf" srcId="{817D57F2-F2A3-412F-96D5-9089F93738D3}" destId="{B75A658E-3A87-40CB-973E-2CE30538484B}" srcOrd="1" destOrd="0" presId="urn:microsoft.com/office/officeart/2005/8/layout/orgChart1"/>
    <dgm:cxn modelId="{A2B283A1-F58A-4AF6-9ED0-A003F60E0DE0}" type="presParOf" srcId="{B75A658E-3A87-40CB-973E-2CE30538484B}" destId="{F4F96A58-CBF7-4C9B-9982-41D6610E9892}" srcOrd="0" destOrd="0" presId="urn:microsoft.com/office/officeart/2005/8/layout/orgChart1"/>
    <dgm:cxn modelId="{26910128-5527-4E33-B7BA-D737645D47F9}" type="presParOf" srcId="{B75A658E-3A87-40CB-973E-2CE30538484B}" destId="{11739D47-F62B-44AA-A10F-5D1BC9BC53EA}" srcOrd="1" destOrd="0" presId="urn:microsoft.com/office/officeart/2005/8/layout/orgChart1"/>
    <dgm:cxn modelId="{CD84555A-32A5-434C-8830-0E4ED16467EA}" type="presParOf" srcId="{11739D47-F62B-44AA-A10F-5D1BC9BC53EA}" destId="{6E189F9C-A8FE-475F-B28A-B017B8543017}" srcOrd="0" destOrd="0" presId="urn:microsoft.com/office/officeart/2005/8/layout/orgChart1"/>
    <dgm:cxn modelId="{C8C498D1-6916-4D9E-8A8B-9CF36F348FE1}" type="presParOf" srcId="{6E189F9C-A8FE-475F-B28A-B017B8543017}" destId="{98E9EEC3-3F6C-434A-A898-91F34653192A}" srcOrd="0" destOrd="0" presId="urn:microsoft.com/office/officeart/2005/8/layout/orgChart1"/>
    <dgm:cxn modelId="{03E15740-7181-4E41-BD04-49F592070128}" type="presParOf" srcId="{6E189F9C-A8FE-475F-B28A-B017B8543017}" destId="{D9283101-56AF-4480-868D-06FD39C566A8}" srcOrd="1" destOrd="0" presId="urn:microsoft.com/office/officeart/2005/8/layout/orgChart1"/>
    <dgm:cxn modelId="{E09D00A7-3621-4ACD-8872-469F2921C7AC}" type="presParOf" srcId="{11739D47-F62B-44AA-A10F-5D1BC9BC53EA}" destId="{3E642AAE-2D0B-4C88-8997-74CCAA249854}" srcOrd="1" destOrd="0" presId="urn:microsoft.com/office/officeart/2005/8/layout/orgChart1"/>
    <dgm:cxn modelId="{C363CAA9-0D02-4E05-B539-9CBA5D8D48D2}" type="presParOf" srcId="{3E642AAE-2D0B-4C88-8997-74CCAA249854}" destId="{8BB69F60-93C3-4177-869F-D255AF2BCB37}" srcOrd="0" destOrd="0" presId="urn:microsoft.com/office/officeart/2005/8/layout/orgChart1"/>
    <dgm:cxn modelId="{122BC30B-9FDA-4544-968A-9D4251155500}" type="presParOf" srcId="{3E642AAE-2D0B-4C88-8997-74CCAA249854}" destId="{8D1A713B-B60B-40D6-9262-B83907388A67}" srcOrd="1" destOrd="0" presId="urn:microsoft.com/office/officeart/2005/8/layout/orgChart1"/>
    <dgm:cxn modelId="{EA84FE8C-7A38-4E76-9F63-98059023C153}" type="presParOf" srcId="{8D1A713B-B60B-40D6-9262-B83907388A67}" destId="{272EFC72-09C9-4CDD-87BF-82E4B0908C97}" srcOrd="0" destOrd="0" presId="urn:microsoft.com/office/officeart/2005/8/layout/orgChart1"/>
    <dgm:cxn modelId="{0289FDDE-75E8-4A0E-BE9B-4C8BB05B665B}" type="presParOf" srcId="{272EFC72-09C9-4CDD-87BF-82E4B0908C97}" destId="{ADB1FBA5-2E80-4F9A-919D-C9B50FA403B0}" srcOrd="0" destOrd="0" presId="urn:microsoft.com/office/officeart/2005/8/layout/orgChart1"/>
    <dgm:cxn modelId="{227642E4-E67E-4DAE-8323-791DA2C0AF3D}" type="presParOf" srcId="{272EFC72-09C9-4CDD-87BF-82E4B0908C97}" destId="{E3839034-8A43-45F1-9EB8-A9D2429F6587}" srcOrd="1" destOrd="0" presId="urn:microsoft.com/office/officeart/2005/8/layout/orgChart1"/>
    <dgm:cxn modelId="{6C120A17-812A-454F-8448-16EA737FE92A}" type="presParOf" srcId="{8D1A713B-B60B-40D6-9262-B83907388A67}" destId="{42CD85D9-28B6-459E-9FD9-54FC66AAADFF}" srcOrd="1" destOrd="0" presId="urn:microsoft.com/office/officeart/2005/8/layout/orgChart1"/>
    <dgm:cxn modelId="{4DB04A83-445F-4407-9DF5-070565BD8215}" type="presParOf" srcId="{8D1A713B-B60B-40D6-9262-B83907388A67}" destId="{06E0BE42-1DB4-41DF-B7FD-AF19B44199EF}" srcOrd="2" destOrd="0" presId="urn:microsoft.com/office/officeart/2005/8/layout/orgChart1"/>
    <dgm:cxn modelId="{3C3D8834-9EF9-4FBD-9028-4FEFCE5CB4ED}" type="presParOf" srcId="{3E642AAE-2D0B-4C88-8997-74CCAA249854}" destId="{CC11CAB5-B68D-490A-B06F-2A06623059C5}" srcOrd="2" destOrd="0" presId="urn:microsoft.com/office/officeart/2005/8/layout/orgChart1"/>
    <dgm:cxn modelId="{BF13AB6D-C09E-4013-A5D2-EFA4C0618248}" type="presParOf" srcId="{3E642AAE-2D0B-4C88-8997-74CCAA249854}" destId="{5D726FF3-4A2A-4433-963E-E45145978892}" srcOrd="3" destOrd="0" presId="urn:microsoft.com/office/officeart/2005/8/layout/orgChart1"/>
    <dgm:cxn modelId="{FBB23FBE-B1DF-4D0F-BBB1-3834918CF7F9}" type="presParOf" srcId="{5D726FF3-4A2A-4433-963E-E45145978892}" destId="{73C946AE-ADBF-433F-AA97-796F8F19E8AA}" srcOrd="0" destOrd="0" presId="urn:microsoft.com/office/officeart/2005/8/layout/orgChart1"/>
    <dgm:cxn modelId="{C0AD45EF-A83D-42EB-B44C-B554E2015AE6}" type="presParOf" srcId="{73C946AE-ADBF-433F-AA97-796F8F19E8AA}" destId="{88960C98-1078-45B7-A5E2-4B53AAFC701D}" srcOrd="0" destOrd="0" presId="urn:microsoft.com/office/officeart/2005/8/layout/orgChart1"/>
    <dgm:cxn modelId="{5D7E3C3F-CD7F-49B5-88D9-8C198C1EC458}" type="presParOf" srcId="{73C946AE-ADBF-433F-AA97-796F8F19E8AA}" destId="{E1AA3188-1EA7-454D-B384-C73FE86AA76B}" srcOrd="1" destOrd="0" presId="urn:microsoft.com/office/officeart/2005/8/layout/orgChart1"/>
    <dgm:cxn modelId="{2CC100C3-5A68-4BF1-BC7F-FD525BAF3D20}" type="presParOf" srcId="{5D726FF3-4A2A-4433-963E-E45145978892}" destId="{2F1D2946-6334-4638-B8D1-9CFF59011A78}" srcOrd="1" destOrd="0" presId="urn:microsoft.com/office/officeart/2005/8/layout/orgChart1"/>
    <dgm:cxn modelId="{5AEBFC7D-96F8-4EFB-BDAD-8447077EF841}" type="presParOf" srcId="{5D726FF3-4A2A-4433-963E-E45145978892}" destId="{D3508FCE-279A-4EB5-800B-73F30EECF5A5}" srcOrd="2" destOrd="0" presId="urn:microsoft.com/office/officeart/2005/8/layout/orgChart1"/>
    <dgm:cxn modelId="{3A09F160-A382-48F4-8932-0564AD1812F3}" type="presParOf" srcId="{3E642AAE-2D0B-4C88-8997-74CCAA249854}" destId="{BC728545-A8BE-4C1A-B1D1-93145B35FDA9}" srcOrd="4" destOrd="0" presId="urn:microsoft.com/office/officeart/2005/8/layout/orgChart1"/>
    <dgm:cxn modelId="{1D73C1EE-B1C8-4CB3-8CE0-64E86A6853E1}" type="presParOf" srcId="{3E642AAE-2D0B-4C88-8997-74CCAA249854}" destId="{DB868C9D-6307-42DA-BE14-51666D30B344}" srcOrd="5" destOrd="0" presId="urn:microsoft.com/office/officeart/2005/8/layout/orgChart1"/>
    <dgm:cxn modelId="{838EECFF-AA9C-4CFD-A90E-886CB01F3D37}" type="presParOf" srcId="{DB868C9D-6307-42DA-BE14-51666D30B344}" destId="{21FFE7C9-8487-4681-BA5B-C04EFA247527}" srcOrd="0" destOrd="0" presId="urn:microsoft.com/office/officeart/2005/8/layout/orgChart1"/>
    <dgm:cxn modelId="{FE817592-D321-4796-A913-3985A0C621BD}" type="presParOf" srcId="{21FFE7C9-8487-4681-BA5B-C04EFA247527}" destId="{1309084C-EB46-4F39-99A5-0F21E1984545}" srcOrd="0" destOrd="0" presId="urn:microsoft.com/office/officeart/2005/8/layout/orgChart1"/>
    <dgm:cxn modelId="{79690B31-D541-4400-AD57-40AC457E0C47}" type="presParOf" srcId="{21FFE7C9-8487-4681-BA5B-C04EFA247527}" destId="{0000C7EA-52B9-4299-85EE-84878E2DC7FE}" srcOrd="1" destOrd="0" presId="urn:microsoft.com/office/officeart/2005/8/layout/orgChart1"/>
    <dgm:cxn modelId="{B9C68696-5BB3-4118-BACD-9F79AD120241}" type="presParOf" srcId="{DB868C9D-6307-42DA-BE14-51666D30B344}" destId="{B37F623B-4EDC-4287-A346-D17F3A80FE62}" srcOrd="1" destOrd="0" presId="urn:microsoft.com/office/officeart/2005/8/layout/orgChart1"/>
    <dgm:cxn modelId="{51379589-0FD5-420D-8A53-C929D295B71B}" type="presParOf" srcId="{DB868C9D-6307-42DA-BE14-51666D30B344}" destId="{1C4ECD64-0952-40B4-846A-48F8EE752179}" srcOrd="2" destOrd="0" presId="urn:microsoft.com/office/officeart/2005/8/layout/orgChart1"/>
    <dgm:cxn modelId="{11BF5C25-EB91-49E3-AF8B-EFAC8D20A57F}" type="presParOf" srcId="{3E642AAE-2D0B-4C88-8997-74CCAA249854}" destId="{210EF1DD-0489-4C0F-ABEA-65AB854938EE}" srcOrd="6" destOrd="0" presId="urn:microsoft.com/office/officeart/2005/8/layout/orgChart1"/>
    <dgm:cxn modelId="{7AC6503A-BBFD-4F4A-93A6-7DBA31A0FECC}" type="presParOf" srcId="{3E642AAE-2D0B-4C88-8997-74CCAA249854}" destId="{08AC8565-3EE6-4655-8281-EC76E64B12DE}" srcOrd="7" destOrd="0" presId="urn:microsoft.com/office/officeart/2005/8/layout/orgChart1"/>
    <dgm:cxn modelId="{D3767F42-1D88-4876-83E1-E0CD6FC75AC1}" type="presParOf" srcId="{08AC8565-3EE6-4655-8281-EC76E64B12DE}" destId="{5C6C735A-32E4-47B5-9D0F-747C52E81414}" srcOrd="0" destOrd="0" presId="urn:microsoft.com/office/officeart/2005/8/layout/orgChart1"/>
    <dgm:cxn modelId="{3C3C35D9-B275-40CC-8DC0-D76C3227C790}" type="presParOf" srcId="{5C6C735A-32E4-47B5-9D0F-747C52E81414}" destId="{48A4C6C0-7A8B-49C4-8804-4DD2BC9ED634}" srcOrd="0" destOrd="0" presId="urn:microsoft.com/office/officeart/2005/8/layout/orgChart1"/>
    <dgm:cxn modelId="{AE396C93-C6AE-4398-93C5-930D525A61CB}" type="presParOf" srcId="{5C6C735A-32E4-47B5-9D0F-747C52E81414}" destId="{8AD4C850-CF48-4708-99F7-95F84702E131}" srcOrd="1" destOrd="0" presId="urn:microsoft.com/office/officeart/2005/8/layout/orgChart1"/>
    <dgm:cxn modelId="{53C4BC3B-1B38-42BA-BDA2-AF177694B9F4}" type="presParOf" srcId="{08AC8565-3EE6-4655-8281-EC76E64B12DE}" destId="{A698AAD6-E369-4266-8D05-4ECC3A3D10C5}" srcOrd="1" destOrd="0" presId="urn:microsoft.com/office/officeart/2005/8/layout/orgChart1"/>
    <dgm:cxn modelId="{CCEC4FCD-A1D9-4445-BB13-7B07BFA003B3}" type="presParOf" srcId="{08AC8565-3EE6-4655-8281-EC76E64B12DE}" destId="{CB3651AD-5574-4F35-B4C0-03198970952F}" srcOrd="2" destOrd="0" presId="urn:microsoft.com/office/officeart/2005/8/layout/orgChart1"/>
    <dgm:cxn modelId="{D24638BE-7741-4CA8-9D74-675FC4EAC7FB}" type="presParOf" srcId="{3E642AAE-2D0B-4C88-8997-74CCAA249854}" destId="{35D6C42A-A19E-4DBE-AC50-0830124DEB04}" srcOrd="8" destOrd="0" presId="urn:microsoft.com/office/officeart/2005/8/layout/orgChart1"/>
    <dgm:cxn modelId="{C3A1BCCD-46D5-47AE-951C-91647AFEF087}" type="presParOf" srcId="{3E642AAE-2D0B-4C88-8997-74CCAA249854}" destId="{A0711082-9B29-4027-BE5C-1A3531282516}" srcOrd="9" destOrd="0" presId="urn:microsoft.com/office/officeart/2005/8/layout/orgChart1"/>
    <dgm:cxn modelId="{0C6FEA52-29AE-4B66-8950-F6AE2ED1DDCE}" type="presParOf" srcId="{A0711082-9B29-4027-BE5C-1A3531282516}" destId="{12FC9797-4E2C-4C99-8279-9477FCD85A3D}" srcOrd="0" destOrd="0" presId="urn:microsoft.com/office/officeart/2005/8/layout/orgChart1"/>
    <dgm:cxn modelId="{31CA6B79-00F9-4D03-BB70-7A5B5A5159C3}" type="presParOf" srcId="{12FC9797-4E2C-4C99-8279-9477FCD85A3D}" destId="{F84C1CA2-B34B-4502-AFEC-04778F8D2DD2}" srcOrd="0" destOrd="0" presId="urn:microsoft.com/office/officeart/2005/8/layout/orgChart1"/>
    <dgm:cxn modelId="{B28CF6BA-87FE-416C-9B95-E1084441A5CD}" type="presParOf" srcId="{12FC9797-4E2C-4C99-8279-9477FCD85A3D}" destId="{BB4E1E01-CCB2-479F-B38A-C86F7AB469F1}" srcOrd="1" destOrd="0" presId="urn:microsoft.com/office/officeart/2005/8/layout/orgChart1"/>
    <dgm:cxn modelId="{26C9E3A0-48E3-417E-B922-6A5F7937837D}" type="presParOf" srcId="{A0711082-9B29-4027-BE5C-1A3531282516}" destId="{163813DF-3DF9-46EA-B604-BEC5BA00EF32}" srcOrd="1" destOrd="0" presId="urn:microsoft.com/office/officeart/2005/8/layout/orgChart1"/>
    <dgm:cxn modelId="{DA0ABDF5-DF40-4801-9E56-934E4AACAAB7}" type="presParOf" srcId="{A0711082-9B29-4027-BE5C-1A3531282516}" destId="{3D23CFC3-9D0A-45D0-94B0-D98EB1F3AA06}" srcOrd="2" destOrd="0" presId="urn:microsoft.com/office/officeart/2005/8/layout/orgChart1"/>
    <dgm:cxn modelId="{FC651D22-20DB-4913-A158-6BA592AFABC1}" type="presParOf" srcId="{3E642AAE-2D0B-4C88-8997-74CCAA249854}" destId="{1693E86B-435C-4D9C-B8A5-7254C9863744}" srcOrd="10" destOrd="0" presId="urn:microsoft.com/office/officeart/2005/8/layout/orgChart1"/>
    <dgm:cxn modelId="{F1166F6B-3491-425C-B833-F406F9F13C41}" type="presParOf" srcId="{3E642AAE-2D0B-4C88-8997-74CCAA249854}" destId="{F6E84CD7-B488-4177-BB9A-816CFAA5FA73}" srcOrd="11" destOrd="0" presId="urn:microsoft.com/office/officeart/2005/8/layout/orgChart1"/>
    <dgm:cxn modelId="{3ECC4806-4CA4-4C9A-8960-5B22510A2138}" type="presParOf" srcId="{F6E84CD7-B488-4177-BB9A-816CFAA5FA73}" destId="{86F92696-051E-4119-92EF-E2BC10CDACB9}" srcOrd="0" destOrd="0" presId="urn:microsoft.com/office/officeart/2005/8/layout/orgChart1"/>
    <dgm:cxn modelId="{0A653FA5-F446-4692-A7A9-200B8C80153E}" type="presParOf" srcId="{86F92696-051E-4119-92EF-E2BC10CDACB9}" destId="{2B35E989-8D52-46BC-A684-13643FDB830A}" srcOrd="0" destOrd="0" presId="urn:microsoft.com/office/officeart/2005/8/layout/orgChart1"/>
    <dgm:cxn modelId="{37B414CE-4BF9-4780-A08C-C446D71150DC}" type="presParOf" srcId="{86F92696-051E-4119-92EF-E2BC10CDACB9}" destId="{B0FFB287-208F-4545-A29E-BC66F84DB76E}" srcOrd="1" destOrd="0" presId="urn:microsoft.com/office/officeart/2005/8/layout/orgChart1"/>
    <dgm:cxn modelId="{2A98624B-33D8-424A-8891-243EA54D2B89}" type="presParOf" srcId="{F6E84CD7-B488-4177-BB9A-816CFAA5FA73}" destId="{5C180796-EC5B-48F7-84EC-0080AA894C40}" srcOrd="1" destOrd="0" presId="urn:microsoft.com/office/officeart/2005/8/layout/orgChart1"/>
    <dgm:cxn modelId="{2DE2D568-E36D-4E69-8500-771FA0B80F15}" type="presParOf" srcId="{F6E84CD7-B488-4177-BB9A-816CFAA5FA73}" destId="{F4F8BEED-A540-48B7-BE75-2392BA889210}" srcOrd="2" destOrd="0" presId="urn:microsoft.com/office/officeart/2005/8/layout/orgChart1"/>
    <dgm:cxn modelId="{6383A513-6537-4419-B3AB-4B0A76EF1C2B}" type="presParOf" srcId="{11739D47-F62B-44AA-A10F-5D1BC9BC53EA}" destId="{84D1B866-4AED-46AE-B637-94A888DBDE81}" srcOrd="2" destOrd="0" presId="urn:microsoft.com/office/officeart/2005/8/layout/orgChart1"/>
    <dgm:cxn modelId="{FFCCA012-C1D6-4163-B266-CBB430B43422}" type="presParOf" srcId="{84D1B866-4AED-46AE-B637-94A888DBDE81}" destId="{4DA345BD-9907-4A59-B749-AA638D253FD8}" srcOrd="0" destOrd="0" presId="urn:microsoft.com/office/officeart/2005/8/layout/orgChart1"/>
    <dgm:cxn modelId="{C1B9DBDD-80DF-46D2-966C-B2E49EEDCAF8}" type="presParOf" srcId="{84D1B866-4AED-46AE-B637-94A888DBDE81}" destId="{E3CB0144-19E2-484A-9952-B02309258644}" srcOrd="1" destOrd="0" presId="urn:microsoft.com/office/officeart/2005/8/layout/orgChart1"/>
    <dgm:cxn modelId="{F40A1ECE-676D-479C-8D87-6913F648EAF9}" type="presParOf" srcId="{E3CB0144-19E2-484A-9952-B02309258644}" destId="{D8DEB0F0-05C0-4B06-A33D-76F4907D4BC8}" srcOrd="0" destOrd="0" presId="urn:microsoft.com/office/officeart/2005/8/layout/orgChart1"/>
    <dgm:cxn modelId="{58CE2A04-3625-487E-A520-EAC356F3090F}" type="presParOf" srcId="{D8DEB0F0-05C0-4B06-A33D-76F4907D4BC8}" destId="{EF5A7A40-36F1-4C46-AAE9-6A78A8993AFB}" srcOrd="0" destOrd="0" presId="urn:microsoft.com/office/officeart/2005/8/layout/orgChart1"/>
    <dgm:cxn modelId="{D5D193DC-7E99-4020-A5F5-0C33471EB1A7}" type="presParOf" srcId="{D8DEB0F0-05C0-4B06-A33D-76F4907D4BC8}" destId="{62FE8039-7021-40B1-9A36-CB01314EE329}" srcOrd="1" destOrd="0" presId="urn:microsoft.com/office/officeart/2005/8/layout/orgChart1"/>
    <dgm:cxn modelId="{76415391-E29A-4BD7-8A1A-3586529A9965}" type="presParOf" srcId="{E3CB0144-19E2-484A-9952-B02309258644}" destId="{F895A310-AEC3-4952-8A6F-74DC80D62370}" srcOrd="1" destOrd="0" presId="urn:microsoft.com/office/officeart/2005/8/layout/orgChart1"/>
    <dgm:cxn modelId="{022EA2C1-51CD-4E87-8BEA-6E639A3EF7D4}" type="presParOf" srcId="{E3CB0144-19E2-484A-9952-B02309258644}" destId="{A24A3731-7C56-42C0-A4C0-C65E92E9A842}" srcOrd="2" destOrd="0" presId="urn:microsoft.com/office/officeart/2005/8/layout/orgChart1"/>
    <dgm:cxn modelId="{FBC53FFC-B393-4FF5-BFCC-7AD7A51AF8E6}" type="presParOf" srcId="{B75A658E-3A87-40CB-973E-2CE30538484B}" destId="{568882E4-AE5C-4B3E-964E-9A77D0A1DC06}" srcOrd="2" destOrd="0" presId="urn:microsoft.com/office/officeart/2005/8/layout/orgChart1"/>
    <dgm:cxn modelId="{47504A85-9DA5-4B9E-8379-4D90D4711F43}" type="presParOf" srcId="{B75A658E-3A87-40CB-973E-2CE30538484B}" destId="{573F2DDD-9E64-4FC3-ABB3-8D3156E2DDFA}" srcOrd="3" destOrd="0" presId="urn:microsoft.com/office/officeart/2005/8/layout/orgChart1"/>
    <dgm:cxn modelId="{68A3FB1C-9B08-445F-A2F6-12B6E11BDFF1}" type="presParOf" srcId="{573F2DDD-9E64-4FC3-ABB3-8D3156E2DDFA}" destId="{637611C6-3508-437F-827B-568A8536CFB4}" srcOrd="0" destOrd="0" presId="urn:microsoft.com/office/officeart/2005/8/layout/orgChart1"/>
    <dgm:cxn modelId="{08D4A695-0ADB-4DEE-8A06-025C998FEF00}" type="presParOf" srcId="{637611C6-3508-437F-827B-568A8536CFB4}" destId="{FCF3DAE5-ADAD-4C9F-8E21-F7A10EDB6E86}" srcOrd="0" destOrd="0" presId="urn:microsoft.com/office/officeart/2005/8/layout/orgChart1"/>
    <dgm:cxn modelId="{F97F6D4C-564E-423C-99A2-43AAC5CC206B}" type="presParOf" srcId="{637611C6-3508-437F-827B-568A8536CFB4}" destId="{E44577F0-65C6-43AC-90F6-2A0F648982A9}" srcOrd="1" destOrd="0" presId="urn:microsoft.com/office/officeart/2005/8/layout/orgChart1"/>
    <dgm:cxn modelId="{4701265A-BF2F-4D71-801F-8968BBAFD885}" type="presParOf" srcId="{573F2DDD-9E64-4FC3-ABB3-8D3156E2DDFA}" destId="{166A3182-A628-423C-8E75-8AB6697EBF54}" srcOrd="1" destOrd="0" presId="urn:microsoft.com/office/officeart/2005/8/layout/orgChart1"/>
    <dgm:cxn modelId="{D24AF0CA-B0ED-47DD-9246-D2A579817459}" type="presParOf" srcId="{573F2DDD-9E64-4FC3-ABB3-8D3156E2DDFA}" destId="{D739EAC2-E606-4B1E-89E8-950C7326D1FC}" srcOrd="2" destOrd="0" presId="urn:microsoft.com/office/officeart/2005/8/layout/orgChart1"/>
    <dgm:cxn modelId="{B1D1804C-C065-4BE6-B4EC-21094B871BDC}" type="presParOf" srcId="{817D57F2-F2A3-412F-96D5-9089F93738D3}" destId="{31F81DDF-3048-4DC3-8C14-EC9AC77DF3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40170" custScaleY="225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 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Operativo(a) Vacante</a:t>
          </a:r>
          <a:endParaRPr lang="es-ES" sz="1200" dirty="0"/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1A10DDB8-579B-452F-972F-87F2073D8D3C}" type="pres">
      <dgm:prSet presAssocID="{9240E6D6-A268-4344-B4DD-AC26B53599B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B4F9B1F0-C187-4A6F-A9B0-179FBB4B6055}" srcId="{059AF23E-1A58-4A64-9AD6-6052D8AAA275}" destId="{7AC925B5-CC78-4DE0-8784-EA1CBA095490}" srcOrd="3" destOrd="0" parTransId="{9240E6D6-A268-4344-B4DD-AC26B53599B9}" sibTransId="{F7A6A736-36F2-463A-B3BA-C24B0A01A0AF}"/>
    <dgm:cxn modelId="{7DDDC066-B143-4FF6-91F1-5741D58EEDCF}" type="presOf" srcId="{7AC925B5-CC78-4DE0-8784-EA1CBA095490}" destId="{7FC76FA0-30B0-42A7-86FD-43201B0BD37E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03C5A396-55FD-47BA-A35D-7946A2014DC0}" type="presOf" srcId="{9240E6D6-A268-4344-B4DD-AC26B53599B9}" destId="{1A10DDB8-579B-452F-972F-87F2073D8D3C}" srcOrd="0" destOrd="0" presId="urn:microsoft.com/office/officeart/2005/8/layout/orgChart1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9280EEE1-2578-4C81-9B5C-F95FC74F8947}" type="presOf" srcId="{7AC925B5-CC78-4DE0-8784-EA1CBA095490}" destId="{269A406B-27FD-4B4A-86F1-7DEFDF191E38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DCFFFFD6-ED71-4EB7-9501-8BE820300141}" type="presParOf" srcId="{1DC5C5F5-991B-477C-AD43-B83EE69F1854}" destId="{1A10DDB8-579B-452F-972F-87F2073D8D3C}" srcOrd="6" destOrd="0" presId="urn:microsoft.com/office/officeart/2005/8/layout/orgChart1"/>
    <dgm:cxn modelId="{8025161D-970A-4152-BBA8-71E88DD9626A}" type="presParOf" srcId="{1DC5C5F5-991B-477C-AD43-B83EE69F1854}" destId="{36E06E22-2423-405B-B402-1462A1AE9DE2}" srcOrd="7" destOrd="0" presId="urn:microsoft.com/office/officeart/2005/8/layout/orgChart1"/>
    <dgm:cxn modelId="{B2BA7227-A6F9-4C09-9A7E-F767A620AFFB}" type="presParOf" srcId="{36E06E22-2423-405B-B402-1462A1AE9DE2}" destId="{94443F87-B87C-4F1D-9F14-2250029A0182}" srcOrd="0" destOrd="0" presId="urn:microsoft.com/office/officeart/2005/8/layout/orgChart1"/>
    <dgm:cxn modelId="{5A4D9967-002E-47FF-B971-C8E7C43068CE}" type="presParOf" srcId="{94443F87-B87C-4F1D-9F14-2250029A0182}" destId="{269A406B-27FD-4B4A-86F1-7DEFDF191E38}" srcOrd="0" destOrd="0" presId="urn:microsoft.com/office/officeart/2005/8/layout/orgChart1"/>
    <dgm:cxn modelId="{1EF0F0B1-E64F-42AB-B16C-F992E63A17A4}" type="presParOf" srcId="{94443F87-B87C-4F1D-9F14-2250029A0182}" destId="{7FC76FA0-30B0-42A7-86FD-43201B0BD37E}" srcOrd="1" destOrd="0" presId="urn:microsoft.com/office/officeart/2005/8/layout/orgChart1"/>
    <dgm:cxn modelId="{564D7311-480C-4D02-9E31-36EAB5F3701B}" type="presParOf" srcId="{36E06E22-2423-405B-B402-1462A1AE9DE2}" destId="{E2385D53-787B-4ADA-ABC3-CBFA17B2C18B}" srcOrd="1" destOrd="0" presId="urn:microsoft.com/office/officeart/2005/8/layout/orgChart1"/>
    <dgm:cxn modelId="{E105F7DA-9882-4A94-B0CF-06AE9D7E98D4}" type="presParOf" srcId="{36E06E22-2423-405B-B402-1462A1AE9DE2}" destId="{C600DFEA-C68C-4CCA-A140-1D33016DD35C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9340366-78A2-4143-B6F9-A9C4D612EC0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7315326-569F-44BF-9E93-62655A057B52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Patrimonio Seguro Vacante</a:t>
          </a:r>
          <a:endParaRPr lang="es-ES" sz="1200" dirty="0"/>
        </a:p>
      </dgm:t>
    </dgm:pt>
    <dgm:pt modelId="{3CD40926-F5BD-4068-8222-59465AC13D7C}" type="parTrans" cxnId="{C27FB3A6-45A9-4BB2-9FEF-774E0CD42CF7}">
      <dgm:prSet/>
      <dgm:spPr/>
      <dgm:t>
        <a:bodyPr/>
        <a:lstStyle/>
        <a:p>
          <a:endParaRPr lang="es-ES" sz="1200"/>
        </a:p>
      </dgm:t>
    </dgm:pt>
    <dgm:pt modelId="{8E748997-B666-462A-AB64-3E3BFA85453A}" type="sibTrans" cxnId="{C27FB3A6-45A9-4BB2-9FEF-774E0CD42CF7}">
      <dgm:prSet/>
      <dgm:spPr/>
      <dgm:t>
        <a:bodyPr/>
        <a:lstStyle/>
        <a:p>
          <a:endParaRPr lang="es-ES" sz="1200"/>
        </a:p>
      </dgm:t>
    </dgm:pt>
    <dgm:pt modelId="{45513399-20E2-46D5-83A8-42CBA224C77B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7BE7C3C-CAFC-4F80-9F0F-D24988055BE5}" type="parTrans" cxnId="{D808B047-359F-4CD8-9CB3-3A5F522B9DA8}">
      <dgm:prSet/>
      <dgm:spPr/>
      <dgm:t>
        <a:bodyPr/>
        <a:lstStyle/>
        <a:p>
          <a:endParaRPr lang="es-ES" sz="1200"/>
        </a:p>
      </dgm:t>
    </dgm:pt>
    <dgm:pt modelId="{13FCB706-BDEF-4417-BB29-1F9B18A64280}" type="sibTrans" cxnId="{D808B047-359F-4CD8-9CB3-3A5F522B9DA8}">
      <dgm:prSet/>
      <dgm:spPr/>
      <dgm:t>
        <a:bodyPr/>
        <a:lstStyle/>
        <a:p>
          <a:endParaRPr lang="es-ES" sz="1200"/>
        </a:p>
      </dgm:t>
    </dgm:pt>
    <dgm:pt modelId="{87924798-E990-439D-88EB-4F630E20251F}">
      <dgm:prSet phldrT="[Texto]"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BC6C9CC1-08D1-4E8B-B68C-DCAACB7F50D8}" type="parTrans" cxnId="{8331D439-029F-44B9-B6FF-EAC677985054}">
      <dgm:prSet/>
      <dgm:spPr/>
      <dgm:t>
        <a:bodyPr/>
        <a:lstStyle/>
        <a:p>
          <a:endParaRPr lang="es-ES" sz="1200"/>
        </a:p>
      </dgm:t>
    </dgm:pt>
    <dgm:pt modelId="{C398D2B2-EC3A-4BA4-B01F-7B22CFD21324}" type="sibTrans" cxnId="{8331D439-029F-44B9-B6FF-EAC677985054}">
      <dgm:prSet/>
      <dgm:spPr/>
      <dgm:t>
        <a:bodyPr/>
        <a:lstStyle/>
        <a:p>
          <a:endParaRPr lang="es-ES" sz="1200"/>
        </a:p>
      </dgm:t>
    </dgm:pt>
    <dgm:pt modelId="{6503F7E6-70C4-4319-8A62-78E6FB01717D}" type="pres">
      <dgm:prSet presAssocID="{79340366-78A2-4143-B6F9-A9C4D612EC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79AA49-F10D-449A-9838-E8A589FB0F51}" type="pres">
      <dgm:prSet presAssocID="{E7315326-569F-44BF-9E93-62655A057B52}" presName="hierRoot1" presStyleCnt="0">
        <dgm:presLayoutVars>
          <dgm:hierBranch val="init"/>
        </dgm:presLayoutVars>
      </dgm:prSet>
      <dgm:spPr/>
    </dgm:pt>
    <dgm:pt modelId="{B478C5B8-63F8-4427-AD2B-D6EBECC91760}" type="pres">
      <dgm:prSet presAssocID="{E7315326-569F-44BF-9E93-62655A057B52}" presName="rootComposite1" presStyleCnt="0"/>
      <dgm:spPr/>
    </dgm:pt>
    <dgm:pt modelId="{488E03A6-D03C-4947-84AC-BD5156A226E8}" type="pres">
      <dgm:prSet presAssocID="{E7315326-569F-44BF-9E93-62655A057B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F15688-FBE4-46F9-83CA-61DAC4A45FA9}" type="pres">
      <dgm:prSet presAssocID="{E7315326-569F-44BF-9E93-62655A057B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C64CAD7-4838-4554-BC0D-A79C591B6104}" type="pres">
      <dgm:prSet presAssocID="{E7315326-569F-44BF-9E93-62655A057B52}" presName="hierChild2" presStyleCnt="0"/>
      <dgm:spPr/>
    </dgm:pt>
    <dgm:pt modelId="{D357688B-6E73-483D-A337-A3D50C8A302A}" type="pres">
      <dgm:prSet presAssocID="{77BE7C3C-CAFC-4F80-9F0F-D24988055BE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B602A64-15EC-4807-B2EC-55D304A9FBBE}" type="pres">
      <dgm:prSet presAssocID="{45513399-20E2-46D5-83A8-42CBA224C77B}" presName="hierRoot2" presStyleCnt="0">
        <dgm:presLayoutVars>
          <dgm:hierBranch val="init"/>
        </dgm:presLayoutVars>
      </dgm:prSet>
      <dgm:spPr/>
    </dgm:pt>
    <dgm:pt modelId="{06D1C2FD-6830-47CA-9A44-6B23E398B8CE}" type="pres">
      <dgm:prSet presAssocID="{45513399-20E2-46D5-83A8-42CBA224C77B}" presName="rootComposite" presStyleCnt="0"/>
      <dgm:spPr/>
    </dgm:pt>
    <dgm:pt modelId="{92FE11A0-4982-438D-962E-9DC90655A910}" type="pres">
      <dgm:prSet presAssocID="{45513399-20E2-46D5-83A8-42CBA224C77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474981-70E9-407E-A41B-44629D7045E4}" type="pres">
      <dgm:prSet presAssocID="{45513399-20E2-46D5-83A8-42CBA224C77B}" presName="rootConnector" presStyleLbl="node2" presStyleIdx="0" presStyleCnt="2"/>
      <dgm:spPr/>
      <dgm:t>
        <a:bodyPr/>
        <a:lstStyle/>
        <a:p>
          <a:endParaRPr lang="es-ES"/>
        </a:p>
      </dgm:t>
    </dgm:pt>
    <dgm:pt modelId="{348293A9-C5F9-4F9D-BEE9-E332D23D3CFC}" type="pres">
      <dgm:prSet presAssocID="{45513399-20E2-46D5-83A8-42CBA224C77B}" presName="hierChild4" presStyleCnt="0"/>
      <dgm:spPr/>
    </dgm:pt>
    <dgm:pt modelId="{271693DF-05CC-4480-A71A-A817DABA60FA}" type="pres">
      <dgm:prSet presAssocID="{45513399-20E2-46D5-83A8-42CBA224C77B}" presName="hierChild5" presStyleCnt="0"/>
      <dgm:spPr/>
    </dgm:pt>
    <dgm:pt modelId="{2739777B-EB5C-41CA-9B61-A47B08867698}" type="pres">
      <dgm:prSet presAssocID="{BC6C9CC1-08D1-4E8B-B68C-DCAACB7F50D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814424C-6E0D-4433-8992-9C9B991E349D}" type="pres">
      <dgm:prSet presAssocID="{87924798-E990-439D-88EB-4F630E20251F}" presName="hierRoot2" presStyleCnt="0">
        <dgm:presLayoutVars>
          <dgm:hierBranch val="init"/>
        </dgm:presLayoutVars>
      </dgm:prSet>
      <dgm:spPr/>
    </dgm:pt>
    <dgm:pt modelId="{75E9AA75-D284-4355-8CC4-3263BB04B49F}" type="pres">
      <dgm:prSet presAssocID="{87924798-E990-439D-88EB-4F630E20251F}" presName="rootComposite" presStyleCnt="0"/>
      <dgm:spPr/>
    </dgm:pt>
    <dgm:pt modelId="{4894FB6D-BC4C-4246-A93F-63E43E271E69}" type="pres">
      <dgm:prSet presAssocID="{87924798-E990-439D-88EB-4F630E2025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0B975D-7EE7-4816-933B-0A8EA80DD91F}" type="pres">
      <dgm:prSet presAssocID="{87924798-E990-439D-88EB-4F630E2025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01EFB4B-ECB7-46D1-8202-082FCB93E5C5}" type="pres">
      <dgm:prSet presAssocID="{87924798-E990-439D-88EB-4F630E20251F}" presName="hierChild4" presStyleCnt="0"/>
      <dgm:spPr/>
    </dgm:pt>
    <dgm:pt modelId="{9C22FE91-8179-40B7-89C4-E10D95EA9512}" type="pres">
      <dgm:prSet presAssocID="{87924798-E990-439D-88EB-4F630E20251F}" presName="hierChild5" presStyleCnt="0"/>
      <dgm:spPr/>
    </dgm:pt>
    <dgm:pt modelId="{D896D27A-7736-4EC3-AAB3-3C9DFEE06DF9}" type="pres">
      <dgm:prSet presAssocID="{E7315326-569F-44BF-9E93-62655A057B52}" presName="hierChild3" presStyleCnt="0"/>
      <dgm:spPr/>
    </dgm:pt>
  </dgm:ptLst>
  <dgm:cxnLst>
    <dgm:cxn modelId="{0CFB2A50-7B0A-4E8C-A862-4F7134313A62}" type="presOf" srcId="{87924798-E990-439D-88EB-4F630E20251F}" destId="{4894FB6D-BC4C-4246-A93F-63E43E271E69}" srcOrd="0" destOrd="0" presId="urn:microsoft.com/office/officeart/2005/8/layout/orgChart1"/>
    <dgm:cxn modelId="{D808B047-359F-4CD8-9CB3-3A5F522B9DA8}" srcId="{E7315326-569F-44BF-9E93-62655A057B52}" destId="{45513399-20E2-46D5-83A8-42CBA224C77B}" srcOrd="0" destOrd="0" parTransId="{77BE7C3C-CAFC-4F80-9F0F-D24988055BE5}" sibTransId="{13FCB706-BDEF-4417-BB29-1F9B18A64280}"/>
    <dgm:cxn modelId="{F2671AA6-3672-4C37-AA9C-72E53E303222}" type="presOf" srcId="{77BE7C3C-CAFC-4F80-9F0F-D24988055BE5}" destId="{D357688B-6E73-483D-A337-A3D50C8A302A}" srcOrd="0" destOrd="0" presId="urn:microsoft.com/office/officeart/2005/8/layout/orgChart1"/>
    <dgm:cxn modelId="{C27FB3A6-45A9-4BB2-9FEF-774E0CD42CF7}" srcId="{79340366-78A2-4143-B6F9-A9C4D612EC00}" destId="{E7315326-569F-44BF-9E93-62655A057B52}" srcOrd="0" destOrd="0" parTransId="{3CD40926-F5BD-4068-8222-59465AC13D7C}" sibTransId="{8E748997-B666-462A-AB64-3E3BFA85453A}"/>
    <dgm:cxn modelId="{089A6F20-F254-40C8-A82D-5C8D13215AB1}" type="presOf" srcId="{45513399-20E2-46D5-83A8-42CBA224C77B}" destId="{92FE11A0-4982-438D-962E-9DC90655A910}" srcOrd="0" destOrd="0" presId="urn:microsoft.com/office/officeart/2005/8/layout/orgChart1"/>
    <dgm:cxn modelId="{1113C831-EAC4-49CE-954B-83A72388FED1}" type="presOf" srcId="{79340366-78A2-4143-B6F9-A9C4D612EC00}" destId="{6503F7E6-70C4-4319-8A62-78E6FB01717D}" srcOrd="0" destOrd="0" presId="urn:microsoft.com/office/officeart/2005/8/layout/orgChart1"/>
    <dgm:cxn modelId="{34EEEFB5-4F0F-498E-B601-79734D1DDA5B}" type="presOf" srcId="{E7315326-569F-44BF-9E93-62655A057B52}" destId="{488E03A6-D03C-4947-84AC-BD5156A226E8}" srcOrd="0" destOrd="0" presId="urn:microsoft.com/office/officeart/2005/8/layout/orgChart1"/>
    <dgm:cxn modelId="{8331D439-029F-44B9-B6FF-EAC677985054}" srcId="{E7315326-569F-44BF-9E93-62655A057B52}" destId="{87924798-E990-439D-88EB-4F630E20251F}" srcOrd="1" destOrd="0" parTransId="{BC6C9CC1-08D1-4E8B-B68C-DCAACB7F50D8}" sibTransId="{C398D2B2-EC3A-4BA4-B01F-7B22CFD21324}"/>
    <dgm:cxn modelId="{E00C2FC2-10F7-4021-ABB8-78CF0D42635B}" type="presOf" srcId="{BC6C9CC1-08D1-4E8B-B68C-DCAACB7F50D8}" destId="{2739777B-EB5C-41CA-9B61-A47B08867698}" srcOrd="0" destOrd="0" presId="urn:microsoft.com/office/officeart/2005/8/layout/orgChart1"/>
    <dgm:cxn modelId="{64DEA716-9884-43D0-AB1A-7829547A0202}" type="presOf" srcId="{45513399-20E2-46D5-83A8-42CBA224C77B}" destId="{4A474981-70E9-407E-A41B-44629D7045E4}" srcOrd="1" destOrd="0" presId="urn:microsoft.com/office/officeart/2005/8/layout/orgChart1"/>
    <dgm:cxn modelId="{3F36067C-B078-46AA-B65C-055D27D445E1}" type="presOf" srcId="{87924798-E990-439D-88EB-4F630E20251F}" destId="{310B975D-7EE7-4816-933B-0A8EA80DD91F}" srcOrd="1" destOrd="0" presId="urn:microsoft.com/office/officeart/2005/8/layout/orgChart1"/>
    <dgm:cxn modelId="{5C07D15B-4F6A-40C7-9ECD-46BA4BF023C4}" type="presOf" srcId="{E7315326-569F-44BF-9E93-62655A057B52}" destId="{F9F15688-FBE4-46F9-83CA-61DAC4A45FA9}" srcOrd="1" destOrd="0" presId="urn:microsoft.com/office/officeart/2005/8/layout/orgChart1"/>
    <dgm:cxn modelId="{4F17E321-9ED3-4914-96E4-2113EF48F1A6}" type="presParOf" srcId="{6503F7E6-70C4-4319-8A62-78E6FB01717D}" destId="{6D79AA49-F10D-449A-9838-E8A589FB0F51}" srcOrd="0" destOrd="0" presId="urn:microsoft.com/office/officeart/2005/8/layout/orgChart1"/>
    <dgm:cxn modelId="{5F154AC7-004C-4642-AB81-E8A473184F83}" type="presParOf" srcId="{6D79AA49-F10D-449A-9838-E8A589FB0F51}" destId="{B478C5B8-63F8-4427-AD2B-D6EBECC91760}" srcOrd="0" destOrd="0" presId="urn:microsoft.com/office/officeart/2005/8/layout/orgChart1"/>
    <dgm:cxn modelId="{97B342F5-883B-4353-91A9-570B6FE0B4B3}" type="presParOf" srcId="{B478C5B8-63F8-4427-AD2B-D6EBECC91760}" destId="{488E03A6-D03C-4947-84AC-BD5156A226E8}" srcOrd="0" destOrd="0" presId="urn:microsoft.com/office/officeart/2005/8/layout/orgChart1"/>
    <dgm:cxn modelId="{DBD3C52C-C2D4-4B43-A40C-29D2231BEF04}" type="presParOf" srcId="{B478C5B8-63F8-4427-AD2B-D6EBECC91760}" destId="{F9F15688-FBE4-46F9-83CA-61DAC4A45FA9}" srcOrd="1" destOrd="0" presId="urn:microsoft.com/office/officeart/2005/8/layout/orgChart1"/>
    <dgm:cxn modelId="{0445F82D-6B4A-47D6-8167-FA4D1254B4A5}" type="presParOf" srcId="{6D79AA49-F10D-449A-9838-E8A589FB0F51}" destId="{AC64CAD7-4838-4554-BC0D-A79C591B6104}" srcOrd="1" destOrd="0" presId="urn:microsoft.com/office/officeart/2005/8/layout/orgChart1"/>
    <dgm:cxn modelId="{6F4D2FC0-2E9F-4EFB-917B-70C784B52768}" type="presParOf" srcId="{AC64CAD7-4838-4554-BC0D-A79C591B6104}" destId="{D357688B-6E73-483D-A337-A3D50C8A302A}" srcOrd="0" destOrd="0" presId="urn:microsoft.com/office/officeart/2005/8/layout/orgChart1"/>
    <dgm:cxn modelId="{F4A3ECA8-F565-408C-8EA6-22D32FB6FA2E}" type="presParOf" srcId="{AC64CAD7-4838-4554-BC0D-A79C591B6104}" destId="{CB602A64-15EC-4807-B2EC-55D304A9FBBE}" srcOrd="1" destOrd="0" presId="urn:microsoft.com/office/officeart/2005/8/layout/orgChart1"/>
    <dgm:cxn modelId="{5698DBFD-70A8-4282-8F25-901FA7DF6D08}" type="presParOf" srcId="{CB602A64-15EC-4807-B2EC-55D304A9FBBE}" destId="{06D1C2FD-6830-47CA-9A44-6B23E398B8CE}" srcOrd="0" destOrd="0" presId="urn:microsoft.com/office/officeart/2005/8/layout/orgChart1"/>
    <dgm:cxn modelId="{203FB816-5FFF-4FD7-A404-B50004678440}" type="presParOf" srcId="{06D1C2FD-6830-47CA-9A44-6B23E398B8CE}" destId="{92FE11A0-4982-438D-962E-9DC90655A910}" srcOrd="0" destOrd="0" presId="urn:microsoft.com/office/officeart/2005/8/layout/orgChart1"/>
    <dgm:cxn modelId="{C6E6F9DA-485C-4362-B651-AEC76280F855}" type="presParOf" srcId="{06D1C2FD-6830-47CA-9A44-6B23E398B8CE}" destId="{4A474981-70E9-407E-A41B-44629D7045E4}" srcOrd="1" destOrd="0" presId="urn:microsoft.com/office/officeart/2005/8/layout/orgChart1"/>
    <dgm:cxn modelId="{6E9F9231-C0E9-4C35-8F41-8DDB54C89F55}" type="presParOf" srcId="{CB602A64-15EC-4807-B2EC-55D304A9FBBE}" destId="{348293A9-C5F9-4F9D-BEE9-E332D23D3CFC}" srcOrd="1" destOrd="0" presId="urn:microsoft.com/office/officeart/2005/8/layout/orgChart1"/>
    <dgm:cxn modelId="{809274C6-0ED9-4381-8000-1287FAFC8F28}" type="presParOf" srcId="{CB602A64-15EC-4807-B2EC-55D304A9FBBE}" destId="{271693DF-05CC-4480-A71A-A817DABA60FA}" srcOrd="2" destOrd="0" presId="urn:microsoft.com/office/officeart/2005/8/layout/orgChart1"/>
    <dgm:cxn modelId="{85B483F9-AA9B-4703-98BC-B9182D4B3FA2}" type="presParOf" srcId="{AC64CAD7-4838-4554-BC0D-A79C591B6104}" destId="{2739777B-EB5C-41CA-9B61-A47B08867698}" srcOrd="2" destOrd="0" presId="urn:microsoft.com/office/officeart/2005/8/layout/orgChart1"/>
    <dgm:cxn modelId="{50E38088-6551-45F5-A366-4264032439FB}" type="presParOf" srcId="{AC64CAD7-4838-4554-BC0D-A79C591B6104}" destId="{0814424C-6E0D-4433-8992-9C9B991E349D}" srcOrd="3" destOrd="0" presId="urn:microsoft.com/office/officeart/2005/8/layout/orgChart1"/>
    <dgm:cxn modelId="{33EBF40B-3BDA-4271-9EC4-257A87B20429}" type="presParOf" srcId="{0814424C-6E0D-4433-8992-9C9B991E349D}" destId="{75E9AA75-D284-4355-8CC4-3263BB04B49F}" srcOrd="0" destOrd="0" presId="urn:microsoft.com/office/officeart/2005/8/layout/orgChart1"/>
    <dgm:cxn modelId="{A814FA07-4205-485C-8D0F-9CF049268D1B}" type="presParOf" srcId="{75E9AA75-D284-4355-8CC4-3263BB04B49F}" destId="{4894FB6D-BC4C-4246-A93F-63E43E271E69}" srcOrd="0" destOrd="0" presId="urn:microsoft.com/office/officeart/2005/8/layout/orgChart1"/>
    <dgm:cxn modelId="{62A3E86A-894C-4992-910A-451E1293A94C}" type="presParOf" srcId="{75E9AA75-D284-4355-8CC4-3263BB04B49F}" destId="{310B975D-7EE7-4816-933B-0A8EA80DD91F}" srcOrd="1" destOrd="0" presId="urn:microsoft.com/office/officeart/2005/8/layout/orgChart1"/>
    <dgm:cxn modelId="{AFFA9B36-EBE4-41FC-AB24-8C1AFCCDA867}" type="presParOf" srcId="{0814424C-6E0D-4433-8992-9C9B991E349D}" destId="{A01EFB4B-ECB7-46D1-8202-082FCB93E5C5}" srcOrd="1" destOrd="0" presId="urn:microsoft.com/office/officeart/2005/8/layout/orgChart1"/>
    <dgm:cxn modelId="{F6C23E31-052F-4357-A85E-36D8B76BEB03}" type="presParOf" srcId="{0814424C-6E0D-4433-8992-9C9B991E349D}" destId="{9C22FE91-8179-40B7-89C4-E10D95EA9512}" srcOrd="2" destOrd="0" presId="urn:microsoft.com/office/officeart/2005/8/layout/orgChart1"/>
    <dgm:cxn modelId="{7D36AB99-4B8A-4BBE-8C8C-AC9530F644ED}" type="presParOf" srcId="{6D79AA49-F10D-449A-9838-E8A589FB0F51}" destId="{D896D27A-7736-4EC3-AAB3-3C9DFEE06D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479BC4C-9AAF-49B8-84AA-E92BE8A04BE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2CDB26F-81FF-4D7F-A2DD-7A7651799A12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  <a:endParaRPr lang="es-ES" sz="1200" dirty="0"/>
        </a:p>
      </dgm:t>
    </dgm:pt>
    <dgm:pt modelId="{902FC9D6-D7A1-46F1-AFF7-007E9C45F6B1}" type="parTrans" cxnId="{752D87DB-4FC0-41D7-AE5A-3D8035066437}">
      <dgm:prSet/>
      <dgm:spPr/>
      <dgm:t>
        <a:bodyPr/>
        <a:lstStyle/>
        <a:p>
          <a:endParaRPr lang="es-ES" sz="1200"/>
        </a:p>
      </dgm:t>
    </dgm:pt>
    <dgm:pt modelId="{70CA32DE-F18F-41A9-8CE5-6A0E31764464}" type="sibTrans" cxnId="{752D87DB-4FC0-41D7-AE5A-3D8035066437}">
      <dgm:prSet/>
      <dgm:spPr/>
      <dgm:t>
        <a:bodyPr/>
        <a:lstStyle/>
        <a:p>
          <a:endParaRPr lang="es-ES" sz="1200"/>
        </a:p>
      </dgm:t>
    </dgm:pt>
    <dgm:pt modelId="{0EEAA0DB-5416-4A1B-87AD-841840DB2025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C925104E-15C8-405B-8300-4AE8D1CB1A62}" type="parTrans" cxnId="{18E936F7-7661-450A-A26A-3D1AF24D4EE5}">
      <dgm:prSet/>
      <dgm:spPr/>
      <dgm:t>
        <a:bodyPr/>
        <a:lstStyle/>
        <a:p>
          <a:endParaRPr lang="es-ES" sz="1200"/>
        </a:p>
      </dgm:t>
    </dgm:pt>
    <dgm:pt modelId="{D48ABC36-A237-4B44-BBAF-350AF430E8C5}" type="sibTrans" cxnId="{18E936F7-7661-450A-A26A-3D1AF24D4EE5}">
      <dgm:prSet/>
      <dgm:spPr/>
      <dgm:t>
        <a:bodyPr/>
        <a:lstStyle/>
        <a:p>
          <a:endParaRPr lang="es-ES" sz="1200"/>
        </a:p>
      </dgm:t>
    </dgm:pt>
    <dgm:pt modelId="{9DDCC4BF-77A5-4953-A3B5-545054C3387A}">
      <dgm:prSet phldrT="[Texto]" custT="1"/>
      <dgm:spPr/>
      <dgm:t>
        <a:bodyPr/>
        <a:lstStyle/>
        <a:p>
          <a:r>
            <a:rPr lang="es-ES" sz="1200" dirty="0" smtClean="0"/>
            <a:t>Coordinador(a) de Clubes Vacante</a:t>
          </a:r>
          <a:endParaRPr lang="es-ES" sz="1200" dirty="0"/>
        </a:p>
      </dgm:t>
    </dgm:pt>
    <dgm:pt modelId="{D38D191B-017E-4A34-AA29-5993744AD088}" type="parTrans" cxnId="{A80B7F7F-E5FD-4475-AFB0-2075EB06865C}">
      <dgm:prSet/>
      <dgm:spPr/>
      <dgm:t>
        <a:bodyPr/>
        <a:lstStyle/>
        <a:p>
          <a:endParaRPr lang="es-ES" sz="1200"/>
        </a:p>
      </dgm:t>
    </dgm:pt>
    <dgm:pt modelId="{61CC6EEB-1801-4495-ACDC-861AAE510986}" type="sibTrans" cxnId="{A80B7F7F-E5FD-4475-AFB0-2075EB06865C}">
      <dgm:prSet/>
      <dgm:spPr/>
      <dgm:t>
        <a:bodyPr/>
        <a:lstStyle/>
        <a:p>
          <a:endParaRPr lang="es-ES" sz="1200"/>
        </a:p>
      </dgm:t>
    </dgm:pt>
    <dgm:pt modelId="{F7908060-4DF5-4A75-9557-CC70E4BBB5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593F5592-2187-4CE2-9C05-F55357F9D5EB}" type="parTrans" cxnId="{6029928B-0709-49AA-AD13-BC54D14A9545}">
      <dgm:prSet/>
      <dgm:spPr/>
      <dgm:t>
        <a:bodyPr/>
        <a:lstStyle/>
        <a:p>
          <a:endParaRPr lang="es-ES" sz="1200"/>
        </a:p>
      </dgm:t>
    </dgm:pt>
    <dgm:pt modelId="{08222A30-1F05-4D13-9D2E-24D948A4C1FB}" type="sibTrans" cxnId="{6029928B-0709-49AA-AD13-BC54D14A9545}">
      <dgm:prSet/>
      <dgm:spPr/>
      <dgm:t>
        <a:bodyPr/>
        <a:lstStyle/>
        <a:p>
          <a:endParaRPr lang="es-ES" sz="1200"/>
        </a:p>
      </dgm:t>
    </dgm:pt>
    <dgm:pt modelId="{9B7118F0-4F53-4C33-AA9F-9DA2C5D3ECCE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  <a:endParaRPr lang="es-ES" sz="1200" dirty="0"/>
        </a:p>
      </dgm:t>
    </dgm:pt>
    <dgm:pt modelId="{8ABE610B-3401-45B3-96DC-0306E989E196}" type="parTrans" cxnId="{33C05D4D-4A97-4393-BAEC-9216C844DD57}">
      <dgm:prSet/>
      <dgm:spPr/>
      <dgm:t>
        <a:bodyPr/>
        <a:lstStyle/>
        <a:p>
          <a:endParaRPr lang="es-ES" sz="1200"/>
        </a:p>
      </dgm:t>
    </dgm:pt>
    <dgm:pt modelId="{06D4DCF2-281C-4EB7-A781-33902113DD8C}" type="sibTrans" cxnId="{33C05D4D-4A97-4393-BAEC-9216C844DD57}">
      <dgm:prSet/>
      <dgm:spPr/>
      <dgm:t>
        <a:bodyPr/>
        <a:lstStyle/>
        <a:p>
          <a:endParaRPr lang="es-ES" sz="1200"/>
        </a:p>
      </dgm:t>
    </dgm:pt>
    <dgm:pt modelId="{A3675292-B180-4876-83CC-8698524BA972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0D396E29-B767-4FDB-BF49-E4CF65462305}" type="parTrans" cxnId="{01283545-6656-4618-B0ED-6C22918D093E}">
      <dgm:prSet/>
      <dgm:spPr/>
      <dgm:t>
        <a:bodyPr/>
        <a:lstStyle/>
        <a:p>
          <a:endParaRPr lang="es-ES" sz="1200"/>
        </a:p>
      </dgm:t>
    </dgm:pt>
    <dgm:pt modelId="{453E40C3-B192-448C-8D08-6C32B71003BD}" type="sibTrans" cxnId="{01283545-6656-4618-B0ED-6C22918D093E}">
      <dgm:prSet/>
      <dgm:spPr/>
      <dgm:t>
        <a:bodyPr/>
        <a:lstStyle/>
        <a:p>
          <a:endParaRPr lang="es-ES" sz="1200"/>
        </a:p>
      </dgm:t>
    </dgm:pt>
    <dgm:pt modelId="{84E4B8C2-382E-46B6-B7EB-7BB222C7F373}" type="asst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Oficial Administrativo(a) Vacante</a:t>
          </a:r>
          <a:endParaRPr lang="es-ES" sz="1200" dirty="0"/>
        </a:p>
      </dgm:t>
    </dgm:pt>
    <dgm:pt modelId="{FBFBAE51-19B1-456A-95B2-418037B4D62D}" type="parTrans" cxnId="{7DF1747A-35A0-44F4-A295-5D9B85C604E0}">
      <dgm:prSet/>
      <dgm:spPr/>
      <dgm:t>
        <a:bodyPr/>
        <a:lstStyle/>
        <a:p>
          <a:endParaRPr lang="es-ES" sz="1200"/>
        </a:p>
      </dgm:t>
    </dgm:pt>
    <dgm:pt modelId="{DFAF09B4-C9AF-4A13-B16D-FBF61D564647}" type="sibTrans" cxnId="{7DF1747A-35A0-44F4-A295-5D9B85C604E0}">
      <dgm:prSet/>
      <dgm:spPr/>
      <dgm:t>
        <a:bodyPr/>
        <a:lstStyle/>
        <a:p>
          <a:endParaRPr lang="es-ES" sz="1200"/>
        </a:p>
      </dgm:t>
    </dgm:pt>
    <dgm:pt modelId="{AC43A05C-2550-42EB-BA52-9EB0224C4CF3}">
      <dgm:prSet custT="1"/>
      <dgm:spPr/>
      <dgm:t>
        <a:bodyPr/>
        <a:lstStyle/>
        <a:p>
          <a:r>
            <a:rPr lang="es-ES" sz="1200" dirty="0" smtClean="0"/>
            <a:t>Coordinador(a) de Unidades Deportivas</a:t>
          </a:r>
          <a:endParaRPr lang="es-ES" sz="1200" dirty="0"/>
        </a:p>
      </dgm:t>
    </dgm:pt>
    <dgm:pt modelId="{AAA9A8E4-9504-4E8C-BEC3-EFA9E35AF097}" type="parTrans" cxnId="{4BDB3003-6EDC-4EC3-A278-C47FC6E7E882}">
      <dgm:prSet/>
      <dgm:spPr/>
      <dgm:t>
        <a:bodyPr/>
        <a:lstStyle/>
        <a:p>
          <a:endParaRPr lang="es-ES" sz="1200"/>
        </a:p>
      </dgm:t>
    </dgm:pt>
    <dgm:pt modelId="{641D18F8-82DC-4D23-AA0F-DC166B785E53}" type="sibTrans" cxnId="{4BDB3003-6EDC-4EC3-A278-C47FC6E7E882}">
      <dgm:prSet/>
      <dgm:spPr/>
      <dgm:t>
        <a:bodyPr/>
        <a:lstStyle/>
        <a:p>
          <a:endParaRPr lang="es-ES" sz="1200"/>
        </a:p>
      </dgm:t>
    </dgm:pt>
    <dgm:pt modelId="{F563DCEF-B701-41DD-8C17-35F98223E915}">
      <dgm:prSet custT="1"/>
      <dgm:spPr/>
      <dgm:t>
        <a:bodyPr/>
        <a:lstStyle/>
        <a:p>
          <a:r>
            <a:rPr lang="es-ES" sz="1200" dirty="0" smtClean="0"/>
            <a:t>Jefe(a) de Clubes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E3BFCEC7-6CF3-4FB7-856B-67248DD668A9}" type="parTrans" cxnId="{C4F439B9-7499-4941-8F37-A3726D41F31B}">
      <dgm:prSet/>
      <dgm:spPr/>
      <dgm:t>
        <a:bodyPr/>
        <a:lstStyle/>
        <a:p>
          <a:endParaRPr lang="es-ES" sz="1200"/>
        </a:p>
      </dgm:t>
    </dgm:pt>
    <dgm:pt modelId="{496D238D-9C17-42B0-8CAB-F2411B06ECA8}" type="sibTrans" cxnId="{C4F439B9-7499-4941-8F37-A3726D41F31B}">
      <dgm:prSet/>
      <dgm:spPr/>
      <dgm:t>
        <a:bodyPr/>
        <a:lstStyle/>
        <a:p>
          <a:endParaRPr lang="es-ES" sz="1200"/>
        </a:p>
      </dgm:t>
    </dgm:pt>
    <dgm:pt modelId="{1B396DCD-4A3A-4E24-AEBD-3A82097707CC}" type="asst">
      <dgm:prSet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96FA4B79-9443-447C-8776-F593D391DDC7}" type="parTrans" cxnId="{468D50B4-25F4-4944-B07C-448B6F7C0EE1}">
      <dgm:prSet/>
      <dgm:spPr/>
      <dgm:t>
        <a:bodyPr/>
        <a:lstStyle/>
        <a:p>
          <a:endParaRPr lang="es-ES" sz="1200"/>
        </a:p>
      </dgm:t>
    </dgm:pt>
    <dgm:pt modelId="{B0D0B615-6C9F-41FA-967F-B6901EA6B456}" type="sibTrans" cxnId="{468D50B4-25F4-4944-B07C-448B6F7C0EE1}">
      <dgm:prSet/>
      <dgm:spPr/>
      <dgm:t>
        <a:bodyPr/>
        <a:lstStyle/>
        <a:p>
          <a:endParaRPr lang="es-ES" sz="1200"/>
        </a:p>
      </dgm:t>
    </dgm:pt>
    <dgm:pt modelId="{E6C2D7A8-A460-4682-894C-50D92A3AC55D}" type="asst">
      <dgm:prSet custT="1"/>
      <dgm:spPr/>
      <dgm:t>
        <a:bodyPr/>
        <a:lstStyle/>
        <a:p>
          <a:r>
            <a:rPr lang="es-ES" sz="1200" dirty="0" smtClean="0"/>
            <a:t>Coordinador(a) Técnico de Natación</a:t>
          </a:r>
          <a:endParaRPr lang="es-ES" sz="1200" dirty="0"/>
        </a:p>
      </dgm:t>
    </dgm:pt>
    <dgm:pt modelId="{CAF6BA46-1246-4AA6-A8A4-6577AB2A773E}" type="parTrans" cxnId="{C93E84ED-7A1F-47CC-94C1-5A985BB1FB5D}">
      <dgm:prSet/>
      <dgm:spPr/>
      <dgm:t>
        <a:bodyPr/>
        <a:lstStyle/>
        <a:p>
          <a:endParaRPr lang="es-ES" sz="1200"/>
        </a:p>
      </dgm:t>
    </dgm:pt>
    <dgm:pt modelId="{933DBAEE-DDA7-456F-9195-2D2253A299D9}" type="sibTrans" cxnId="{C93E84ED-7A1F-47CC-94C1-5A985BB1FB5D}">
      <dgm:prSet/>
      <dgm:spPr/>
      <dgm:t>
        <a:bodyPr/>
        <a:lstStyle/>
        <a:p>
          <a:endParaRPr lang="es-ES" sz="1200"/>
        </a:p>
      </dgm:t>
    </dgm:pt>
    <dgm:pt modelId="{4834387A-9B91-4319-95AD-F5C34646D0A6}" type="asst">
      <dgm:prSet custT="1"/>
      <dgm:spPr/>
      <dgm:t>
        <a:bodyPr/>
        <a:lstStyle/>
        <a:p>
          <a:r>
            <a:rPr lang="es-ES" sz="1200" dirty="0" smtClean="0"/>
            <a:t>Jefe(a) de Área Acuática</a:t>
          </a:r>
          <a:endParaRPr lang="es-ES" sz="1200" dirty="0"/>
        </a:p>
      </dgm:t>
    </dgm:pt>
    <dgm:pt modelId="{CDFE2C4B-F886-4360-838F-BE876F8E6F69}" type="parTrans" cxnId="{98C19763-4112-442A-AA06-109CEFE92D18}">
      <dgm:prSet/>
      <dgm:spPr/>
      <dgm:t>
        <a:bodyPr/>
        <a:lstStyle/>
        <a:p>
          <a:endParaRPr lang="es-ES" sz="1200"/>
        </a:p>
      </dgm:t>
    </dgm:pt>
    <dgm:pt modelId="{CB670809-CB6A-406F-B341-91A2B02DD11E}" type="sibTrans" cxnId="{98C19763-4112-442A-AA06-109CEFE92D18}">
      <dgm:prSet/>
      <dgm:spPr/>
      <dgm:t>
        <a:bodyPr/>
        <a:lstStyle/>
        <a:p>
          <a:endParaRPr lang="es-ES" sz="1200"/>
        </a:p>
      </dgm:t>
    </dgm:pt>
    <dgm:pt modelId="{2A69E1E3-486C-451C-91ED-C5FE1304E6B4}" type="asst">
      <dgm:prSet custT="1"/>
      <dgm:spPr/>
      <dgm:t>
        <a:bodyPr/>
        <a:lstStyle/>
        <a:p>
          <a:r>
            <a:rPr lang="es-ES" sz="1200" dirty="0" smtClean="0"/>
            <a:t>Jefe(a) de Deporte Selectivo</a:t>
          </a:r>
          <a:endParaRPr lang="es-ES" sz="1200" dirty="0"/>
        </a:p>
      </dgm:t>
    </dgm:pt>
    <dgm:pt modelId="{D4A2FE62-073B-4ECE-8B77-0FF259B6EA94}" type="parTrans" cxnId="{205AE0A5-3782-4BB7-BE33-B31BD1CCABE0}">
      <dgm:prSet/>
      <dgm:spPr/>
      <dgm:t>
        <a:bodyPr/>
        <a:lstStyle/>
        <a:p>
          <a:endParaRPr lang="es-ES" sz="1200"/>
        </a:p>
      </dgm:t>
    </dgm:pt>
    <dgm:pt modelId="{3A95FC0E-637A-4A4F-BACA-04A0F61C5F11}" type="sibTrans" cxnId="{205AE0A5-3782-4BB7-BE33-B31BD1CCABE0}">
      <dgm:prSet/>
      <dgm:spPr/>
      <dgm:t>
        <a:bodyPr/>
        <a:lstStyle/>
        <a:p>
          <a:endParaRPr lang="es-ES" sz="1200"/>
        </a:p>
      </dgm:t>
    </dgm:pt>
    <dgm:pt modelId="{311553A4-B958-4FEB-9E39-B5226163A0BD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1FB9F56D-4412-43F5-BFDB-012DA96A96CE}" type="parTrans" cxnId="{40D08E91-10CC-4297-BA86-F4BAAFFF9B3F}">
      <dgm:prSet/>
      <dgm:spPr/>
      <dgm:t>
        <a:bodyPr/>
        <a:lstStyle/>
        <a:p>
          <a:endParaRPr lang="es-ES" sz="1200"/>
        </a:p>
      </dgm:t>
    </dgm:pt>
    <dgm:pt modelId="{D8A2E112-C674-4508-9539-E38477057B39}" type="sibTrans" cxnId="{40D08E91-10CC-4297-BA86-F4BAAFFF9B3F}">
      <dgm:prSet/>
      <dgm:spPr/>
      <dgm:t>
        <a:bodyPr/>
        <a:lstStyle/>
        <a:p>
          <a:endParaRPr lang="es-ES" sz="1200"/>
        </a:p>
      </dgm:t>
    </dgm:pt>
    <dgm:pt modelId="{DD821BDF-A8C5-4747-BDE5-1859D9D82C33}">
      <dgm:prSet custT="1"/>
      <dgm:spPr/>
      <dgm:t>
        <a:bodyPr/>
        <a:lstStyle/>
        <a:p>
          <a:r>
            <a:rPr lang="es-ES" sz="1200" dirty="0" smtClean="0"/>
            <a:t>Jefe(a) de Eventos</a:t>
          </a:r>
          <a:endParaRPr lang="es-ES" sz="1200" dirty="0"/>
        </a:p>
      </dgm:t>
    </dgm:pt>
    <dgm:pt modelId="{DB48A076-F4A7-4B5B-8F23-166EDA64FB5D}" type="parTrans" cxnId="{8E79D16A-57AB-4CE1-8D38-9061DB670809}">
      <dgm:prSet/>
      <dgm:spPr/>
      <dgm:t>
        <a:bodyPr/>
        <a:lstStyle/>
        <a:p>
          <a:endParaRPr lang="es-ES" sz="1200"/>
        </a:p>
      </dgm:t>
    </dgm:pt>
    <dgm:pt modelId="{0325ECDC-4079-4F39-B30A-D93E05E1B6FA}" type="sibTrans" cxnId="{8E79D16A-57AB-4CE1-8D38-9061DB670809}">
      <dgm:prSet/>
      <dgm:spPr/>
      <dgm:t>
        <a:bodyPr/>
        <a:lstStyle/>
        <a:p>
          <a:endParaRPr lang="es-ES" sz="1200"/>
        </a:p>
      </dgm:t>
    </dgm:pt>
    <dgm:pt modelId="{585DCAB0-8A59-4F86-8CAC-BCBF42B6D3A5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97BA658-6DB0-45F8-8C6C-F180B2CBC3BC}" type="parTrans" cxnId="{FF11FA67-C5CC-4DDE-A869-557B5DAD82DC}">
      <dgm:prSet/>
      <dgm:spPr/>
      <dgm:t>
        <a:bodyPr/>
        <a:lstStyle/>
        <a:p>
          <a:endParaRPr lang="es-ES" sz="1200"/>
        </a:p>
      </dgm:t>
    </dgm:pt>
    <dgm:pt modelId="{71CEDEE7-C10E-4A41-A839-46877EC18647}" type="sibTrans" cxnId="{FF11FA67-C5CC-4DDE-A869-557B5DAD82DC}">
      <dgm:prSet/>
      <dgm:spPr/>
      <dgm:t>
        <a:bodyPr/>
        <a:lstStyle/>
        <a:p>
          <a:endParaRPr lang="es-ES" sz="1200"/>
        </a:p>
      </dgm:t>
    </dgm:pt>
    <dgm:pt modelId="{EC8CC6DC-7742-4C2B-B925-899112A90A0F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DC3C03D4-789B-4D3B-AFE7-FED82F97ABEF}" type="parTrans" cxnId="{CD2894FC-07D7-4F1B-BB66-A42AF25F7DB8}">
      <dgm:prSet/>
      <dgm:spPr/>
      <dgm:t>
        <a:bodyPr/>
        <a:lstStyle/>
        <a:p>
          <a:endParaRPr lang="es-ES" sz="1200"/>
        </a:p>
      </dgm:t>
    </dgm:pt>
    <dgm:pt modelId="{9865EAB0-173E-4E7C-AEF5-F7937DD5D99F}" type="sibTrans" cxnId="{CD2894FC-07D7-4F1B-BB66-A42AF25F7DB8}">
      <dgm:prSet/>
      <dgm:spPr/>
      <dgm:t>
        <a:bodyPr/>
        <a:lstStyle/>
        <a:p>
          <a:endParaRPr lang="es-ES" sz="1200"/>
        </a:p>
      </dgm:t>
    </dgm:pt>
    <dgm:pt modelId="{DE743542-FC38-4F53-ACFB-B82C4CDCEFD3}" type="pres">
      <dgm:prSet presAssocID="{B479BC4C-9AAF-49B8-84AA-E92BE8A04B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41BBFC6-DFA9-496A-BC49-94A176467C6C}" type="pres">
      <dgm:prSet presAssocID="{72CDB26F-81FF-4D7F-A2DD-7A7651799A12}" presName="hierRoot1" presStyleCnt="0">
        <dgm:presLayoutVars>
          <dgm:hierBranch val="init"/>
        </dgm:presLayoutVars>
      </dgm:prSet>
      <dgm:spPr/>
    </dgm:pt>
    <dgm:pt modelId="{0EB936F4-2BBC-4A08-9C9F-E79BDE074FA7}" type="pres">
      <dgm:prSet presAssocID="{72CDB26F-81FF-4D7F-A2DD-7A7651799A12}" presName="rootComposite1" presStyleCnt="0"/>
      <dgm:spPr/>
    </dgm:pt>
    <dgm:pt modelId="{B4F48E9E-9A06-4779-9A5B-3E2AEC5CE22D}" type="pres">
      <dgm:prSet presAssocID="{72CDB26F-81FF-4D7F-A2DD-7A7651799A12}" presName="rootText1" presStyleLbl="node0" presStyleIdx="0" presStyleCnt="1" custScaleX="21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DB8B9-A713-43A6-BE73-C9F666FCF143}" type="pres">
      <dgm:prSet presAssocID="{72CDB26F-81FF-4D7F-A2DD-7A7651799A1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99B5C66-0479-465C-B8F5-8649DA7EB3BC}" type="pres">
      <dgm:prSet presAssocID="{72CDB26F-81FF-4D7F-A2DD-7A7651799A12}" presName="hierChild2" presStyleCnt="0"/>
      <dgm:spPr/>
    </dgm:pt>
    <dgm:pt modelId="{313246DD-1600-4D10-B643-BD84ED1F7760}" type="pres">
      <dgm:prSet presAssocID="{D38D191B-017E-4A34-AA29-5993744AD08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2CDDC6F-105D-4E2B-B294-66E8EA31444C}" type="pres">
      <dgm:prSet presAssocID="{9DDCC4BF-77A5-4953-A3B5-545054C3387A}" presName="hierRoot2" presStyleCnt="0">
        <dgm:presLayoutVars>
          <dgm:hierBranch/>
        </dgm:presLayoutVars>
      </dgm:prSet>
      <dgm:spPr/>
    </dgm:pt>
    <dgm:pt modelId="{6A7833C5-36C4-46B5-8F9A-F0FFD7E20969}" type="pres">
      <dgm:prSet presAssocID="{9DDCC4BF-77A5-4953-A3B5-545054C3387A}" presName="rootComposite" presStyleCnt="0"/>
      <dgm:spPr/>
    </dgm:pt>
    <dgm:pt modelId="{07EF201B-75D5-4F41-9985-5D8A179F0A22}" type="pres">
      <dgm:prSet presAssocID="{9DDCC4BF-77A5-4953-A3B5-545054C3387A}" presName="rootText" presStyleLbl="node2" presStyleIdx="0" presStyleCnt="4" custScaleX="146616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7D39E7-D47E-438C-A092-D524EEFBE0F8}" type="pres">
      <dgm:prSet presAssocID="{9DDCC4BF-77A5-4953-A3B5-545054C3387A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650B00-2ED1-4E7F-8910-0E9C7BED8FF4}" type="pres">
      <dgm:prSet presAssocID="{9DDCC4BF-77A5-4953-A3B5-545054C3387A}" presName="hierChild4" presStyleCnt="0"/>
      <dgm:spPr/>
    </dgm:pt>
    <dgm:pt modelId="{42B260BD-266D-47C7-9120-3DEDCF5BF52B}" type="pres">
      <dgm:prSet presAssocID="{E3BFCEC7-6CF3-4FB7-856B-67248DD668A9}" presName="Name35" presStyleLbl="parChTrans1D3" presStyleIdx="0" presStyleCnt="9"/>
      <dgm:spPr/>
      <dgm:t>
        <a:bodyPr/>
        <a:lstStyle/>
        <a:p>
          <a:endParaRPr lang="es-ES"/>
        </a:p>
      </dgm:t>
    </dgm:pt>
    <dgm:pt modelId="{BAF22179-807A-4A0E-8D57-E7EEA44EBBDC}" type="pres">
      <dgm:prSet presAssocID="{F563DCEF-B701-41DD-8C17-35F98223E915}" presName="hierRoot2" presStyleCnt="0">
        <dgm:presLayoutVars>
          <dgm:hierBranch val="init"/>
        </dgm:presLayoutVars>
      </dgm:prSet>
      <dgm:spPr/>
    </dgm:pt>
    <dgm:pt modelId="{D0382A56-8D1A-449D-88BD-B0D88A5F83F3}" type="pres">
      <dgm:prSet presAssocID="{F563DCEF-B701-41DD-8C17-35F98223E915}" presName="rootComposite" presStyleCnt="0"/>
      <dgm:spPr/>
    </dgm:pt>
    <dgm:pt modelId="{2244C1F9-52CD-4AEE-8243-7F24FB6ABF2D}" type="pres">
      <dgm:prSet presAssocID="{F563DCEF-B701-41DD-8C17-35F98223E915}" presName="rootText" presStyleLbl="node3" presStyleIdx="0" presStyleCnt="4" custScaleX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CA0B1-D82F-4856-8107-7B0BB3D532E0}" type="pres">
      <dgm:prSet presAssocID="{F563DCEF-B701-41DD-8C17-35F98223E9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70B4E8B2-ABAF-4100-A50D-6E5ECC1E7CA3}" type="pres">
      <dgm:prSet presAssocID="{F563DCEF-B701-41DD-8C17-35F98223E915}" presName="hierChild4" presStyleCnt="0"/>
      <dgm:spPr/>
    </dgm:pt>
    <dgm:pt modelId="{7C5339C8-9E87-420B-9FCF-338541FD89DE}" type="pres">
      <dgm:prSet presAssocID="{F563DCEF-B701-41DD-8C17-35F98223E915}" presName="hierChild5" presStyleCnt="0"/>
      <dgm:spPr/>
    </dgm:pt>
    <dgm:pt modelId="{EB2C6200-0F8E-438B-B8C9-4E31F40DE14B}" type="pres">
      <dgm:prSet presAssocID="{9DDCC4BF-77A5-4953-A3B5-545054C3387A}" presName="hierChild5" presStyleCnt="0"/>
      <dgm:spPr/>
    </dgm:pt>
    <dgm:pt modelId="{E6D57454-5B29-4B6F-A723-4D83ADECAE46}" type="pres">
      <dgm:prSet presAssocID="{593F5592-2187-4CE2-9C05-F55357F9D5EB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0D645DF-845A-4E53-AD8E-A88AF1AD2C8B}" type="pres">
      <dgm:prSet presAssocID="{F7908060-4DF5-4A75-9557-CC70E4BBB5E4}" presName="hierRoot2" presStyleCnt="0">
        <dgm:presLayoutVars>
          <dgm:hierBranch val="init"/>
        </dgm:presLayoutVars>
      </dgm:prSet>
      <dgm:spPr/>
    </dgm:pt>
    <dgm:pt modelId="{52DB2B09-ADEF-486F-958C-0A279C63A178}" type="pres">
      <dgm:prSet presAssocID="{F7908060-4DF5-4A75-9557-CC70E4BBB5E4}" presName="rootComposite" presStyleCnt="0"/>
      <dgm:spPr/>
    </dgm:pt>
    <dgm:pt modelId="{CAA2CE36-AD7B-48E8-BD6E-BE9E61FB1F5C}" type="pres">
      <dgm:prSet presAssocID="{F7908060-4DF5-4A75-9557-CC70E4BBB5E4}" presName="rootText" presStyleLbl="node2" presStyleIdx="1" presStyleCnt="4" custScaleX="146125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E85CC2-F9D0-478B-B2F0-D44B9CCAA85C}" type="pres">
      <dgm:prSet presAssocID="{F7908060-4DF5-4A75-9557-CC70E4BBB5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C922D7E1-5362-4846-A545-1C940AB21DF3}" type="pres">
      <dgm:prSet presAssocID="{F7908060-4DF5-4A75-9557-CC70E4BBB5E4}" presName="hierChild4" presStyleCnt="0"/>
      <dgm:spPr/>
    </dgm:pt>
    <dgm:pt modelId="{F880A140-CD68-4C50-9224-A9E1478772E3}" type="pres">
      <dgm:prSet presAssocID="{F7908060-4DF5-4A75-9557-CC70E4BBB5E4}" presName="hierChild5" presStyleCnt="0"/>
      <dgm:spPr/>
    </dgm:pt>
    <dgm:pt modelId="{B389FC7D-497A-46FD-AAFF-456CC939AD5D}" type="pres">
      <dgm:prSet presAssocID="{96FA4B79-9443-447C-8776-F593D391DDC7}" presName="Name111" presStyleLbl="parChTrans1D3" presStyleIdx="1" presStyleCnt="9"/>
      <dgm:spPr/>
      <dgm:t>
        <a:bodyPr/>
        <a:lstStyle/>
        <a:p>
          <a:endParaRPr lang="es-ES"/>
        </a:p>
      </dgm:t>
    </dgm:pt>
    <dgm:pt modelId="{EC267A48-2133-4BCF-8133-1FE734C05E66}" type="pres">
      <dgm:prSet presAssocID="{1B396DCD-4A3A-4E24-AEBD-3A82097707CC}" presName="hierRoot3" presStyleCnt="0">
        <dgm:presLayoutVars>
          <dgm:hierBranch val="init"/>
        </dgm:presLayoutVars>
      </dgm:prSet>
      <dgm:spPr/>
    </dgm:pt>
    <dgm:pt modelId="{6091EB47-E450-4048-ACF2-0061282507CD}" type="pres">
      <dgm:prSet presAssocID="{1B396DCD-4A3A-4E24-AEBD-3A82097707CC}" presName="rootComposite3" presStyleCnt="0"/>
      <dgm:spPr/>
    </dgm:pt>
    <dgm:pt modelId="{C31F1538-54B6-45AC-AE38-118921FE8D84}" type="pres">
      <dgm:prSet presAssocID="{1B396DCD-4A3A-4E24-AEBD-3A82097707CC}" presName="rootText3" presStyleLbl="asst2" presStyleIdx="0" presStyleCnt="5" custScaleX="12706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C0408B-62E0-497C-A0BE-5C13C6BCD0ED}" type="pres">
      <dgm:prSet presAssocID="{1B396DCD-4A3A-4E24-AEBD-3A82097707C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32A47804-D805-40C2-B075-7974DCBFD126}" type="pres">
      <dgm:prSet presAssocID="{1B396DCD-4A3A-4E24-AEBD-3A82097707CC}" presName="hierChild6" presStyleCnt="0"/>
      <dgm:spPr/>
    </dgm:pt>
    <dgm:pt modelId="{A3262EB8-871D-45F1-8122-C542D680F254}" type="pres">
      <dgm:prSet presAssocID="{1B396DCD-4A3A-4E24-AEBD-3A82097707CC}" presName="hierChild7" presStyleCnt="0"/>
      <dgm:spPr/>
    </dgm:pt>
    <dgm:pt modelId="{C4BDB4BD-60B2-4A76-945E-911920536B5A}" type="pres">
      <dgm:prSet presAssocID="{CAF6BA46-1246-4AA6-A8A4-6577AB2A773E}" presName="Name111" presStyleLbl="parChTrans1D3" presStyleIdx="2" presStyleCnt="9"/>
      <dgm:spPr/>
      <dgm:t>
        <a:bodyPr/>
        <a:lstStyle/>
        <a:p>
          <a:endParaRPr lang="es-ES"/>
        </a:p>
      </dgm:t>
    </dgm:pt>
    <dgm:pt modelId="{60D38CBD-062D-4F1D-B139-86D43C9EF3EA}" type="pres">
      <dgm:prSet presAssocID="{E6C2D7A8-A460-4682-894C-50D92A3AC55D}" presName="hierRoot3" presStyleCnt="0">
        <dgm:presLayoutVars>
          <dgm:hierBranch val="init"/>
        </dgm:presLayoutVars>
      </dgm:prSet>
      <dgm:spPr/>
    </dgm:pt>
    <dgm:pt modelId="{380E8814-7AAD-4939-B702-0530EF67306B}" type="pres">
      <dgm:prSet presAssocID="{E6C2D7A8-A460-4682-894C-50D92A3AC55D}" presName="rootComposite3" presStyleCnt="0"/>
      <dgm:spPr/>
    </dgm:pt>
    <dgm:pt modelId="{88BB91D3-15D7-449B-AD5D-79A5BC06DB8C}" type="pres">
      <dgm:prSet presAssocID="{E6C2D7A8-A460-4682-894C-50D92A3AC55D}" presName="rootText3" presStyleLbl="asst2" presStyleIdx="1" presStyleCnt="5" custScaleX="12706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EB2B9B-AB60-4826-B688-1EAAF5334276}" type="pres">
      <dgm:prSet presAssocID="{E6C2D7A8-A460-4682-894C-50D92A3AC55D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FE75E77-1EB2-434A-AE25-4F7D785E6D7F}" type="pres">
      <dgm:prSet presAssocID="{E6C2D7A8-A460-4682-894C-50D92A3AC55D}" presName="hierChild6" presStyleCnt="0"/>
      <dgm:spPr/>
    </dgm:pt>
    <dgm:pt modelId="{A8F2814C-413C-47F7-9470-A834935AFAC7}" type="pres">
      <dgm:prSet presAssocID="{E6C2D7A8-A460-4682-894C-50D92A3AC55D}" presName="hierChild7" presStyleCnt="0"/>
      <dgm:spPr/>
    </dgm:pt>
    <dgm:pt modelId="{9F894336-6DE0-49A5-B88A-3E1A8550B367}" type="pres">
      <dgm:prSet presAssocID="{CDFE2C4B-F886-4360-838F-BE876F8E6F69}" presName="Name111" presStyleLbl="parChTrans1D3" presStyleIdx="3" presStyleCnt="9"/>
      <dgm:spPr/>
      <dgm:t>
        <a:bodyPr/>
        <a:lstStyle/>
        <a:p>
          <a:endParaRPr lang="es-ES"/>
        </a:p>
      </dgm:t>
    </dgm:pt>
    <dgm:pt modelId="{64E7823B-81E8-49CB-A247-2479DD23E017}" type="pres">
      <dgm:prSet presAssocID="{4834387A-9B91-4319-95AD-F5C34646D0A6}" presName="hierRoot3" presStyleCnt="0">
        <dgm:presLayoutVars>
          <dgm:hierBranch val="init"/>
        </dgm:presLayoutVars>
      </dgm:prSet>
      <dgm:spPr/>
    </dgm:pt>
    <dgm:pt modelId="{40E6DCF0-B01B-41E3-A21A-ABD170E67374}" type="pres">
      <dgm:prSet presAssocID="{4834387A-9B91-4319-95AD-F5C34646D0A6}" presName="rootComposite3" presStyleCnt="0"/>
      <dgm:spPr/>
    </dgm:pt>
    <dgm:pt modelId="{7FB4E987-A53D-4D7B-AD1F-A8034AAD9FA7}" type="pres">
      <dgm:prSet presAssocID="{4834387A-9B91-4319-95AD-F5C34646D0A6}" presName="rootText3" presStyleLbl="asst2" presStyleIdx="2" presStyleCnt="5" custScaleX="127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4C049-CE33-47C9-AB57-8A34D1AC7814}" type="pres">
      <dgm:prSet presAssocID="{4834387A-9B91-4319-95AD-F5C34646D0A6}" presName="rootConnector3" presStyleLbl="asst2" presStyleIdx="2" presStyleCnt="5"/>
      <dgm:spPr/>
      <dgm:t>
        <a:bodyPr/>
        <a:lstStyle/>
        <a:p>
          <a:endParaRPr lang="es-ES"/>
        </a:p>
      </dgm:t>
    </dgm:pt>
    <dgm:pt modelId="{C9A0FF96-4795-4A77-8CBC-01FD02CD676C}" type="pres">
      <dgm:prSet presAssocID="{4834387A-9B91-4319-95AD-F5C34646D0A6}" presName="hierChild6" presStyleCnt="0"/>
      <dgm:spPr/>
    </dgm:pt>
    <dgm:pt modelId="{24825BC6-523A-4327-993C-70C2EC33B93C}" type="pres">
      <dgm:prSet presAssocID="{4834387A-9B91-4319-95AD-F5C34646D0A6}" presName="hierChild7" presStyleCnt="0"/>
      <dgm:spPr/>
    </dgm:pt>
    <dgm:pt modelId="{AB75B659-657A-494F-B00A-CEF3ED914749}" type="pres">
      <dgm:prSet presAssocID="{1FB9F56D-4412-43F5-BFDB-012DA96A96CE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E860CD97-5B71-4BD7-BAC6-52A241573CF7}" type="pres">
      <dgm:prSet presAssocID="{311553A4-B958-4FEB-9E39-B5226163A0BD}" presName="hierRoot3" presStyleCnt="0">
        <dgm:presLayoutVars>
          <dgm:hierBranch val="init"/>
        </dgm:presLayoutVars>
      </dgm:prSet>
      <dgm:spPr/>
    </dgm:pt>
    <dgm:pt modelId="{33AD2059-2597-4B70-8006-7478ECF53A04}" type="pres">
      <dgm:prSet presAssocID="{311553A4-B958-4FEB-9E39-B5226163A0BD}" presName="rootComposite3" presStyleCnt="0"/>
      <dgm:spPr/>
    </dgm:pt>
    <dgm:pt modelId="{7959D74D-563D-4407-810A-CA3DE022F895}" type="pres">
      <dgm:prSet presAssocID="{311553A4-B958-4FEB-9E39-B5226163A0BD}" presName="rootText3" presStyleLbl="asst2" presStyleIdx="3" presStyleCnt="5" custScaleX="14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8B63B-2C2D-452C-9C14-B0D930DF5E51}" type="pres">
      <dgm:prSet presAssocID="{311553A4-B958-4FEB-9E39-B5226163A0B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0AFC44C-65F9-40DF-8ADB-BC3B0D613083}" type="pres">
      <dgm:prSet presAssocID="{311553A4-B958-4FEB-9E39-B5226163A0BD}" presName="hierChild6" presStyleCnt="0"/>
      <dgm:spPr/>
    </dgm:pt>
    <dgm:pt modelId="{BCC3109E-ED01-468C-B643-7D21A8683C70}" type="pres">
      <dgm:prSet presAssocID="{311553A4-B958-4FEB-9E39-B5226163A0BD}" presName="hierChild7" presStyleCnt="0"/>
      <dgm:spPr/>
    </dgm:pt>
    <dgm:pt modelId="{1D0C9A95-3B2F-4886-8761-7EEF78A69648}" type="pres">
      <dgm:prSet presAssocID="{D4A2FE62-073B-4ECE-8B77-0FF259B6EA94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7CADEB31-F78F-4D23-854A-D2C7587BE22C}" type="pres">
      <dgm:prSet presAssocID="{2A69E1E3-486C-451C-91ED-C5FE1304E6B4}" presName="hierRoot3" presStyleCnt="0">
        <dgm:presLayoutVars>
          <dgm:hierBranch val="init"/>
        </dgm:presLayoutVars>
      </dgm:prSet>
      <dgm:spPr/>
    </dgm:pt>
    <dgm:pt modelId="{F17147B3-3A89-47D9-B7FC-0AE1B77EB427}" type="pres">
      <dgm:prSet presAssocID="{2A69E1E3-486C-451C-91ED-C5FE1304E6B4}" presName="rootComposite3" presStyleCnt="0"/>
      <dgm:spPr/>
    </dgm:pt>
    <dgm:pt modelId="{A12F1A4D-32A5-4E9C-961D-4C703CE7664A}" type="pres">
      <dgm:prSet presAssocID="{2A69E1E3-486C-451C-91ED-C5FE1304E6B4}" presName="rootText3" presStyleLbl="asst2" presStyleIdx="4" presStyleCnt="5" custScaleX="12706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1B26A1-61ED-445E-8C33-F21F28B86314}" type="pres">
      <dgm:prSet presAssocID="{2A69E1E3-486C-451C-91ED-C5FE1304E6B4}" presName="rootConnector3" presStyleLbl="asst2" presStyleIdx="4" presStyleCnt="5"/>
      <dgm:spPr/>
      <dgm:t>
        <a:bodyPr/>
        <a:lstStyle/>
        <a:p>
          <a:endParaRPr lang="es-ES"/>
        </a:p>
      </dgm:t>
    </dgm:pt>
    <dgm:pt modelId="{53ACBCB7-752F-408C-A2FA-71E9B5BEA161}" type="pres">
      <dgm:prSet presAssocID="{2A69E1E3-486C-451C-91ED-C5FE1304E6B4}" presName="hierChild6" presStyleCnt="0"/>
      <dgm:spPr/>
    </dgm:pt>
    <dgm:pt modelId="{F873E56B-99E8-4EA6-A681-B0765A0CE619}" type="pres">
      <dgm:prSet presAssocID="{2A69E1E3-486C-451C-91ED-C5FE1304E6B4}" presName="hierChild7" presStyleCnt="0"/>
      <dgm:spPr/>
    </dgm:pt>
    <dgm:pt modelId="{AAD794A9-0834-4B2F-AE2C-2D94E7CF6D3C}" type="pres">
      <dgm:prSet presAssocID="{AAA9A8E4-9504-4E8C-BEC3-EFA9E35AF09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6A90EB1-4F1C-44CE-A5FA-1047269C9B9B}" type="pres">
      <dgm:prSet presAssocID="{AC43A05C-2550-42EB-BA52-9EB0224C4CF3}" presName="hierRoot2" presStyleCnt="0">
        <dgm:presLayoutVars>
          <dgm:hierBranch val="init"/>
        </dgm:presLayoutVars>
      </dgm:prSet>
      <dgm:spPr/>
    </dgm:pt>
    <dgm:pt modelId="{0C3B8407-FD6B-4E20-AC41-8ABD925A8C4B}" type="pres">
      <dgm:prSet presAssocID="{AC43A05C-2550-42EB-BA52-9EB0224C4CF3}" presName="rootComposite" presStyleCnt="0"/>
      <dgm:spPr/>
    </dgm:pt>
    <dgm:pt modelId="{33B302FF-133D-4B76-88D2-B4B2AD7D61A4}" type="pres">
      <dgm:prSet presAssocID="{AC43A05C-2550-42EB-BA52-9EB0224C4CF3}" presName="rootText" presStyleLbl="node2" presStyleIdx="2" presStyleCnt="4" custScaleX="146125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19459-936A-4C34-9C98-1FCD4B5C5587}" type="pres">
      <dgm:prSet presAssocID="{AC43A05C-2550-42EB-BA52-9EB0224C4CF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42AC5DE-D7CA-49C3-9866-52119998BDCE}" type="pres">
      <dgm:prSet presAssocID="{AC43A05C-2550-42EB-BA52-9EB0224C4CF3}" presName="hierChild4" presStyleCnt="0"/>
      <dgm:spPr/>
    </dgm:pt>
    <dgm:pt modelId="{9E0EA4BB-AA92-4A1E-9998-E510B477B344}" type="pres">
      <dgm:prSet presAssocID="{AC43A05C-2550-42EB-BA52-9EB0224C4CF3}" presName="hierChild5" presStyleCnt="0"/>
      <dgm:spPr/>
    </dgm:pt>
    <dgm:pt modelId="{22D10B2D-22B7-4E53-82F6-0E81E43B2218}" type="pres">
      <dgm:prSet presAssocID="{8ABE610B-3401-45B3-96DC-0306E989E196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8A5C834-5DAF-4BBA-9F85-F43C92F8047A}" type="pres">
      <dgm:prSet presAssocID="{9B7118F0-4F53-4C33-AA9F-9DA2C5D3ECCE}" presName="hierRoot2" presStyleCnt="0">
        <dgm:presLayoutVars>
          <dgm:hierBranch val="init"/>
        </dgm:presLayoutVars>
      </dgm:prSet>
      <dgm:spPr/>
    </dgm:pt>
    <dgm:pt modelId="{189757CA-C463-46F5-8BE6-257BEDA711B1}" type="pres">
      <dgm:prSet presAssocID="{9B7118F0-4F53-4C33-AA9F-9DA2C5D3ECCE}" presName="rootComposite" presStyleCnt="0"/>
      <dgm:spPr/>
    </dgm:pt>
    <dgm:pt modelId="{6132795C-AA51-4DC0-8868-D3CEA32487D8}" type="pres">
      <dgm:prSet presAssocID="{9B7118F0-4F53-4C33-AA9F-9DA2C5D3ECCE}" presName="rootText" presStyleLbl="node2" presStyleIdx="3" presStyleCnt="4" custScaleX="165185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739873-06C4-4BC0-9FAE-02ABE6CAD68B}" type="pres">
      <dgm:prSet presAssocID="{9B7118F0-4F53-4C33-AA9F-9DA2C5D3ECCE}" presName="rootConnector" presStyleLbl="node2" presStyleIdx="3" presStyleCnt="4"/>
      <dgm:spPr/>
      <dgm:t>
        <a:bodyPr/>
        <a:lstStyle/>
        <a:p>
          <a:endParaRPr lang="es-ES"/>
        </a:p>
      </dgm:t>
    </dgm:pt>
    <dgm:pt modelId="{DB682990-7243-4C09-B6BF-74CA9F608679}" type="pres">
      <dgm:prSet presAssocID="{9B7118F0-4F53-4C33-AA9F-9DA2C5D3ECCE}" presName="hierChild4" presStyleCnt="0"/>
      <dgm:spPr/>
    </dgm:pt>
    <dgm:pt modelId="{3F244999-FC57-4B7F-9FB4-31DB9B4E99BD}" type="pres">
      <dgm:prSet presAssocID="{897BA658-6DB0-45F8-8C6C-F180B2CBC3BC}" presName="Name37" presStyleLbl="parChTrans1D3" presStyleIdx="6" presStyleCnt="9"/>
      <dgm:spPr/>
      <dgm:t>
        <a:bodyPr/>
        <a:lstStyle/>
        <a:p>
          <a:endParaRPr lang="es-ES"/>
        </a:p>
      </dgm:t>
    </dgm:pt>
    <dgm:pt modelId="{03EF56C1-CF63-4F3E-A547-5B1D54D06A3C}" type="pres">
      <dgm:prSet presAssocID="{585DCAB0-8A59-4F86-8CAC-BCBF42B6D3A5}" presName="hierRoot2" presStyleCnt="0">
        <dgm:presLayoutVars>
          <dgm:hierBranch val="init"/>
        </dgm:presLayoutVars>
      </dgm:prSet>
      <dgm:spPr/>
    </dgm:pt>
    <dgm:pt modelId="{6C6D4836-24B3-419B-863F-9670D7755154}" type="pres">
      <dgm:prSet presAssocID="{585DCAB0-8A59-4F86-8CAC-BCBF42B6D3A5}" presName="rootComposite" presStyleCnt="0"/>
      <dgm:spPr/>
    </dgm:pt>
    <dgm:pt modelId="{85D65F49-9F8A-4DD9-A208-F87FE12E5892}" type="pres">
      <dgm:prSet presAssocID="{585DCAB0-8A59-4F86-8CAC-BCBF42B6D3A5}" presName="rootText" presStyleLbl="node3" presStyleIdx="1" presStyleCnt="4" custScaleX="13659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4FB4E3-8321-44EE-B8A9-85DB5415BE9C}" type="pres">
      <dgm:prSet presAssocID="{585DCAB0-8A59-4F86-8CAC-BCBF42B6D3A5}" presName="rootConnector" presStyleLbl="node3" presStyleIdx="1" presStyleCnt="4"/>
      <dgm:spPr/>
      <dgm:t>
        <a:bodyPr/>
        <a:lstStyle/>
        <a:p>
          <a:endParaRPr lang="es-ES"/>
        </a:p>
      </dgm:t>
    </dgm:pt>
    <dgm:pt modelId="{D77E6808-9183-42D7-830A-3A3D37DE4B55}" type="pres">
      <dgm:prSet presAssocID="{585DCAB0-8A59-4F86-8CAC-BCBF42B6D3A5}" presName="hierChild4" presStyleCnt="0"/>
      <dgm:spPr/>
    </dgm:pt>
    <dgm:pt modelId="{56F8C2C5-A419-4A59-B019-57C1EE072122}" type="pres">
      <dgm:prSet presAssocID="{585DCAB0-8A59-4F86-8CAC-BCBF42B6D3A5}" presName="hierChild5" presStyleCnt="0"/>
      <dgm:spPr/>
    </dgm:pt>
    <dgm:pt modelId="{052B1A85-150B-4A49-9AD0-78702B5264CE}" type="pres">
      <dgm:prSet presAssocID="{DB48A076-F4A7-4B5B-8F23-166EDA64FB5D}" presName="Name37" presStyleLbl="parChTrans1D3" presStyleIdx="7" presStyleCnt="9"/>
      <dgm:spPr/>
      <dgm:t>
        <a:bodyPr/>
        <a:lstStyle/>
        <a:p>
          <a:endParaRPr lang="es-ES"/>
        </a:p>
      </dgm:t>
    </dgm:pt>
    <dgm:pt modelId="{332F91E4-DDB2-4700-8DE1-22D4D1B483E6}" type="pres">
      <dgm:prSet presAssocID="{DD821BDF-A8C5-4747-BDE5-1859D9D82C33}" presName="hierRoot2" presStyleCnt="0">
        <dgm:presLayoutVars>
          <dgm:hierBranch val="init"/>
        </dgm:presLayoutVars>
      </dgm:prSet>
      <dgm:spPr/>
    </dgm:pt>
    <dgm:pt modelId="{9DFA304E-4802-4A3D-A741-6823115622F4}" type="pres">
      <dgm:prSet presAssocID="{DD821BDF-A8C5-4747-BDE5-1859D9D82C33}" presName="rootComposite" presStyleCnt="0"/>
      <dgm:spPr/>
    </dgm:pt>
    <dgm:pt modelId="{D1BE3704-7AB7-4C27-9862-2D13F1C11343}" type="pres">
      <dgm:prSet presAssocID="{DD821BDF-A8C5-4747-BDE5-1859D9D82C33}" presName="rootText" presStyleLbl="node3" presStyleIdx="2" presStyleCnt="4" custScaleX="13659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D5163-8AFB-4837-8D6F-5577A71D1604}" type="pres">
      <dgm:prSet presAssocID="{DD821BDF-A8C5-4747-BDE5-1859D9D82C33}" presName="rootConnector" presStyleLbl="node3" presStyleIdx="2" presStyleCnt="4"/>
      <dgm:spPr/>
      <dgm:t>
        <a:bodyPr/>
        <a:lstStyle/>
        <a:p>
          <a:endParaRPr lang="es-ES"/>
        </a:p>
      </dgm:t>
    </dgm:pt>
    <dgm:pt modelId="{F40C0D3E-2371-4AC6-8451-497417556EA6}" type="pres">
      <dgm:prSet presAssocID="{DD821BDF-A8C5-4747-BDE5-1859D9D82C33}" presName="hierChild4" presStyleCnt="0"/>
      <dgm:spPr/>
    </dgm:pt>
    <dgm:pt modelId="{277FA656-900D-4C25-BA36-0223876906FE}" type="pres">
      <dgm:prSet presAssocID="{DD821BDF-A8C5-4747-BDE5-1859D9D82C33}" presName="hierChild5" presStyleCnt="0"/>
      <dgm:spPr/>
    </dgm:pt>
    <dgm:pt modelId="{644693CE-2E8C-43FB-906D-6A19EBAE9345}" type="pres">
      <dgm:prSet presAssocID="{DC3C03D4-789B-4D3B-AFE7-FED82F97ABEF}" presName="Name37" presStyleLbl="parChTrans1D3" presStyleIdx="8" presStyleCnt="9"/>
      <dgm:spPr/>
      <dgm:t>
        <a:bodyPr/>
        <a:lstStyle/>
        <a:p>
          <a:endParaRPr lang="es-ES"/>
        </a:p>
      </dgm:t>
    </dgm:pt>
    <dgm:pt modelId="{7531110A-C511-4613-AD1A-D72F10D6A110}" type="pres">
      <dgm:prSet presAssocID="{EC8CC6DC-7742-4C2B-B925-899112A90A0F}" presName="hierRoot2" presStyleCnt="0">
        <dgm:presLayoutVars>
          <dgm:hierBranch val="init"/>
        </dgm:presLayoutVars>
      </dgm:prSet>
      <dgm:spPr/>
    </dgm:pt>
    <dgm:pt modelId="{07367CB6-E27A-412A-9953-D6A9FC058B8A}" type="pres">
      <dgm:prSet presAssocID="{EC8CC6DC-7742-4C2B-B925-899112A90A0F}" presName="rootComposite" presStyleCnt="0"/>
      <dgm:spPr/>
    </dgm:pt>
    <dgm:pt modelId="{7368DD8F-5E24-4803-B776-4D05A5DFBB31}" type="pres">
      <dgm:prSet presAssocID="{EC8CC6DC-7742-4C2B-B925-899112A90A0F}" presName="rootText" presStyleLbl="node3" presStyleIdx="3" presStyleCnt="4" custScaleX="13659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E655D-8043-4AEE-96C4-B7D6E938F87B}" type="pres">
      <dgm:prSet presAssocID="{EC8CC6DC-7742-4C2B-B925-899112A90A0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67698-6575-43AD-BCF7-AE3643164635}" type="pres">
      <dgm:prSet presAssocID="{EC8CC6DC-7742-4C2B-B925-899112A90A0F}" presName="hierChild4" presStyleCnt="0"/>
      <dgm:spPr/>
    </dgm:pt>
    <dgm:pt modelId="{EF5BC85E-6993-480D-804D-F39795F15BDC}" type="pres">
      <dgm:prSet presAssocID="{EC8CC6DC-7742-4C2B-B925-899112A90A0F}" presName="hierChild5" presStyleCnt="0"/>
      <dgm:spPr/>
    </dgm:pt>
    <dgm:pt modelId="{E85E9AA6-220A-4F9A-AF64-D2C1494120EA}" type="pres">
      <dgm:prSet presAssocID="{9B7118F0-4F53-4C33-AA9F-9DA2C5D3ECCE}" presName="hierChild5" presStyleCnt="0"/>
      <dgm:spPr/>
    </dgm:pt>
    <dgm:pt modelId="{7B32CD6F-0DFD-4326-AC9D-65FD26D9C773}" type="pres">
      <dgm:prSet presAssocID="{72CDB26F-81FF-4D7F-A2DD-7A7651799A12}" presName="hierChild3" presStyleCnt="0"/>
      <dgm:spPr/>
    </dgm:pt>
    <dgm:pt modelId="{23E4690E-B387-41CC-83E4-A237D81F6EFE}" type="pres">
      <dgm:prSet presAssocID="{C925104E-15C8-405B-8300-4AE8D1CB1A62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3E1F1E4E-97E1-4BA5-BD5E-F1BA4A6B2DC5}" type="pres">
      <dgm:prSet presAssocID="{0EEAA0DB-5416-4A1B-87AD-841840DB2025}" presName="hierRoot3" presStyleCnt="0">
        <dgm:presLayoutVars>
          <dgm:hierBranch val="init"/>
        </dgm:presLayoutVars>
      </dgm:prSet>
      <dgm:spPr/>
    </dgm:pt>
    <dgm:pt modelId="{5F77C1E2-40A2-46CF-B976-9F5C58E943A5}" type="pres">
      <dgm:prSet presAssocID="{0EEAA0DB-5416-4A1B-87AD-841840DB2025}" presName="rootComposite3" presStyleCnt="0"/>
      <dgm:spPr/>
    </dgm:pt>
    <dgm:pt modelId="{0008669E-E5EC-4152-85AB-6FDAD8DEDFBA}" type="pres">
      <dgm:prSet presAssocID="{0EEAA0DB-5416-4A1B-87AD-841840DB2025}" presName="rootText3" presStyleLbl="asst1" presStyleIdx="0" presStyleCnt="3" custScaleX="142948" custScaleY="78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1FC557-7D50-4ECF-AA14-50122CAEA380}" type="pres">
      <dgm:prSet presAssocID="{0EEAA0DB-5416-4A1B-87AD-841840DB202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8F8CCFD-C4D5-460A-8F60-757FAB8E7BFE}" type="pres">
      <dgm:prSet presAssocID="{0EEAA0DB-5416-4A1B-87AD-841840DB2025}" presName="hierChild6" presStyleCnt="0"/>
      <dgm:spPr/>
    </dgm:pt>
    <dgm:pt modelId="{EE4E6FF0-C576-4667-BA07-D9BE7D661080}" type="pres">
      <dgm:prSet presAssocID="{0EEAA0DB-5416-4A1B-87AD-841840DB2025}" presName="hierChild7" presStyleCnt="0"/>
      <dgm:spPr/>
    </dgm:pt>
    <dgm:pt modelId="{50A5AF38-52C2-415C-824D-AB5B73EBACA2}" type="pres">
      <dgm:prSet presAssocID="{0D396E29-B767-4FDB-BF49-E4CF6546230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9F1B1E5-CDA9-4A14-B902-8C5E43927265}" type="pres">
      <dgm:prSet presAssocID="{A3675292-B180-4876-83CC-8698524BA972}" presName="hierRoot3" presStyleCnt="0">
        <dgm:presLayoutVars>
          <dgm:hierBranch val="init"/>
        </dgm:presLayoutVars>
      </dgm:prSet>
      <dgm:spPr/>
    </dgm:pt>
    <dgm:pt modelId="{6B1A4EDF-9141-4874-B071-D72ADDC67CDA}" type="pres">
      <dgm:prSet presAssocID="{A3675292-B180-4876-83CC-8698524BA972}" presName="rootComposite3" presStyleCnt="0"/>
      <dgm:spPr/>
    </dgm:pt>
    <dgm:pt modelId="{CC154EE3-8EE8-4DF9-AE3E-B3B8DDE8CCFE}" type="pres">
      <dgm:prSet presAssocID="{A3675292-B180-4876-83CC-8698524BA972}" presName="rootText3" presStyleLbl="asst1" presStyleIdx="1" presStyleCnt="3" custScaleX="136099" custScaleY="78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81044-3E74-471A-AC96-5D790CC82D11}" type="pres">
      <dgm:prSet presAssocID="{A3675292-B180-4876-83CC-8698524BA97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2C67C91-34D2-41C9-8E1F-20B94AA91023}" type="pres">
      <dgm:prSet presAssocID="{A3675292-B180-4876-83CC-8698524BA972}" presName="hierChild6" presStyleCnt="0"/>
      <dgm:spPr/>
    </dgm:pt>
    <dgm:pt modelId="{66547012-8311-4B76-A2A3-6A44B86E50DF}" type="pres">
      <dgm:prSet presAssocID="{A3675292-B180-4876-83CC-8698524BA972}" presName="hierChild7" presStyleCnt="0"/>
      <dgm:spPr/>
    </dgm:pt>
    <dgm:pt modelId="{7A23BFEC-5363-49C9-9725-5095E8D5F4EF}" type="pres">
      <dgm:prSet presAssocID="{FBFBAE51-19B1-456A-95B2-418037B4D62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D462981-E5CE-4A91-BBFE-39708FA09F8A}" type="pres">
      <dgm:prSet presAssocID="{84E4B8C2-382E-46B6-B7EB-7BB222C7F373}" presName="hierRoot3" presStyleCnt="0">
        <dgm:presLayoutVars>
          <dgm:hierBranch val="init"/>
        </dgm:presLayoutVars>
      </dgm:prSet>
      <dgm:spPr/>
    </dgm:pt>
    <dgm:pt modelId="{E2DF3EFA-A0C3-4238-B141-FE7B93662603}" type="pres">
      <dgm:prSet presAssocID="{84E4B8C2-382E-46B6-B7EB-7BB222C7F373}" presName="rootComposite3" presStyleCnt="0"/>
      <dgm:spPr/>
    </dgm:pt>
    <dgm:pt modelId="{5967C2E1-8674-4225-8209-00892B7901B7}" type="pres">
      <dgm:prSet presAssocID="{84E4B8C2-382E-46B6-B7EB-7BB222C7F373}" presName="rootText3" presStyleLbl="asst1" presStyleIdx="2" presStyleCnt="3" custScaleX="142948" custScaleY="78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E0A6BC-EF94-476C-8A49-7F4C451C2178}" type="pres">
      <dgm:prSet presAssocID="{84E4B8C2-382E-46B6-B7EB-7BB222C7F37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15F82D76-829A-4363-9114-885ACCD6B82A}" type="pres">
      <dgm:prSet presAssocID="{84E4B8C2-382E-46B6-B7EB-7BB222C7F373}" presName="hierChild6" presStyleCnt="0"/>
      <dgm:spPr/>
    </dgm:pt>
    <dgm:pt modelId="{F079B5F7-A6B4-4AAC-9059-EA935CAAFA1F}" type="pres">
      <dgm:prSet presAssocID="{84E4B8C2-382E-46B6-B7EB-7BB222C7F373}" presName="hierChild7" presStyleCnt="0"/>
      <dgm:spPr/>
    </dgm:pt>
  </dgm:ptLst>
  <dgm:cxnLst>
    <dgm:cxn modelId="{33C05D4D-4A97-4393-BAEC-9216C844DD57}" srcId="{72CDB26F-81FF-4D7F-A2DD-7A7651799A12}" destId="{9B7118F0-4F53-4C33-AA9F-9DA2C5D3ECCE}" srcOrd="6" destOrd="0" parTransId="{8ABE610B-3401-45B3-96DC-0306E989E196}" sibTransId="{06D4DCF2-281C-4EB7-A781-33902113DD8C}"/>
    <dgm:cxn modelId="{346486BB-FB9F-4697-900A-E7E020FAA21D}" type="presOf" srcId="{9DDCC4BF-77A5-4953-A3B5-545054C3387A}" destId="{07EF201B-75D5-4F41-9985-5D8A179F0A22}" srcOrd="0" destOrd="0" presId="urn:microsoft.com/office/officeart/2005/8/layout/orgChart1"/>
    <dgm:cxn modelId="{205AE0A5-3782-4BB7-BE33-B31BD1CCABE0}" srcId="{F7908060-4DF5-4A75-9557-CC70E4BBB5E4}" destId="{2A69E1E3-486C-451C-91ED-C5FE1304E6B4}" srcOrd="4" destOrd="0" parTransId="{D4A2FE62-073B-4ECE-8B77-0FF259B6EA94}" sibTransId="{3A95FC0E-637A-4A4F-BACA-04A0F61C5F11}"/>
    <dgm:cxn modelId="{98C19763-4112-442A-AA06-109CEFE92D18}" srcId="{F7908060-4DF5-4A75-9557-CC70E4BBB5E4}" destId="{4834387A-9B91-4319-95AD-F5C34646D0A6}" srcOrd="2" destOrd="0" parTransId="{CDFE2C4B-F886-4360-838F-BE876F8E6F69}" sibTransId="{CB670809-CB6A-406F-B341-91A2B02DD11E}"/>
    <dgm:cxn modelId="{64319CBE-C910-43C6-A44D-E7A7DE81A218}" type="presOf" srcId="{DD821BDF-A8C5-4747-BDE5-1859D9D82C33}" destId="{F26D5163-8AFB-4837-8D6F-5577A71D1604}" srcOrd="1" destOrd="0" presId="urn:microsoft.com/office/officeart/2005/8/layout/orgChart1"/>
    <dgm:cxn modelId="{706EB2A5-4366-4C5A-BB15-4A66C954F7E7}" type="presOf" srcId="{E6C2D7A8-A460-4682-894C-50D92A3AC55D}" destId="{E1EB2B9B-AB60-4826-B688-1EAAF5334276}" srcOrd="1" destOrd="0" presId="urn:microsoft.com/office/officeart/2005/8/layout/orgChart1"/>
    <dgm:cxn modelId="{CD2894FC-07D7-4F1B-BB66-A42AF25F7DB8}" srcId="{9B7118F0-4F53-4C33-AA9F-9DA2C5D3ECCE}" destId="{EC8CC6DC-7742-4C2B-B925-899112A90A0F}" srcOrd="2" destOrd="0" parTransId="{DC3C03D4-789B-4D3B-AFE7-FED82F97ABEF}" sibTransId="{9865EAB0-173E-4E7C-AEF5-F7937DD5D99F}"/>
    <dgm:cxn modelId="{60A6CC0C-DFDA-4692-BB48-6F3DD748ECA8}" type="presOf" srcId="{1B396DCD-4A3A-4E24-AEBD-3A82097707CC}" destId="{81C0408B-62E0-497C-A0BE-5C13C6BCD0ED}" srcOrd="1" destOrd="0" presId="urn:microsoft.com/office/officeart/2005/8/layout/orgChart1"/>
    <dgm:cxn modelId="{6029928B-0709-49AA-AD13-BC54D14A9545}" srcId="{72CDB26F-81FF-4D7F-A2DD-7A7651799A12}" destId="{F7908060-4DF5-4A75-9557-CC70E4BBB5E4}" srcOrd="4" destOrd="0" parTransId="{593F5592-2187-4CE2-9C05-F55357F9D5EB}" sibTransId="{08222A30-1F05-4D13-9D2E-24D948A4C1FB}"/>
    <dgm:cxn modelId="{690F5911-D20B-4D02-8FA8-B1951C7E491E}" type="presOf" srcId="{593F5592-2187-4CE2-9C05-F55357F9D5EB}" destId="{E6D57454-5B29-4B6F-A723-4D83ADECAE46}" srcOrd="0" destOrd="0" presId="urn:microsoft.com/office/officeart/2005/8/layout/orgChart1"/>
    <dgm:cxn modelId="{E55521B8-70CE-4D5D-AB65-831F78073EF2}" type="presOf" srcId="{F7908060-4DF5-4A75-9557-CC70E4BBB5E4}" destId="{CAA2CE36-AD7B-48E8-BD6E-BE9E61FB1F5C}" srcOrd="0" destOrd="0" presId="urn:microsoft.com/office/officeart/2005/8/layout/orgChart1"/>
    <dgm:cxn modelId="{C4F439B9-7499-4941-8F37-A3726D41F31B}" srcId="{9DDCC4BF-77A5-4953-A3B5-545054C3387A}" destId="{F563DCEF-B701-41DD-8C17-35F98223E915}" srcOrd="0" destOrd="0" parTransId="{E3BFCEC7-6CF3-4FB7-856B-67248DD668A9}" sibTransId="{496D238D-9C17-42B0-8CAB-F2411B06ECA8}"/>
    <dgm:cxn modelId="{53EFA502-9E47-455B-BB9F-DDF9ADFB262B}" type="presOf" srcId="{CDFE2C4B-F886-4360-838F-BE876F8E6F69}" destId="{9F894336-6DE0-49A5-B88A-3E1A8550B367}" srcOrd="0" destOrd="0" presId="urn:microsoft.com/office/officeart/2005/8/layout/orgChart1"/>
    <dgm:cxn modelId="{01283545-6656-4618-B0ED-6C22918D093E}" srcId="{72CDB26F-81FF-4D7F-A2DD-7A7651799A12}" destId="{A3675292-B180-4876-83CC-8698524BA972}" srcOrd="1" destOrd="0" parTransId="{0D396E29-B767-4FDB-BF49-E4CF65462305}" sibTransId="{453E40C3-B192-448C-8D08-6C32B71003BD}"/>
    <dgm:cxn modelId="{752D87DB-4FC0-41D7-AE5A-3D8035066437}" srcId="{B479BC4C-9AAF-49B8-84AA-E92BE8A04BE2}" destId="{72CDB26F-81FF-4D7F-A2DD-7A7651799A12}" srcOrd="0" destOrd="0" parTransId="{902FC9D6-D7A1-46F1-AFF7-007E9C45F6B1}" sibTransId="{70CA32DE-F18F-41A9-8CE5-6A0E31764464}"/>
    <dgm:cxn modelId="{30BA7FE0-1222-49C6-B415-9855116F7BC8}" type="presOf" srcId="{2A69E1E3-486C-451C-91ED-C5FE1304E6B4}" destId="{1D1B26A1-61ED-445E-8C33-F21F28B86314}" srcOrd="1" destOrd="0" presId="urn:microsoft.com/office/officeart/2005/8/layout/orgChart1"/>
    <dgm:cxn modelId="{8E79D16A-57AB-4CE1-8D38-9061DB670809}" srcId="{9B7118F0-4F53-4C33-AA9F-9DA2C5D3ECCE}" destId="{DD821BDF-A8C5-4747-BDE5-1859D9D82C33}" srcOrd="1" destOrd="0" parTransId="{DB48A076-F4A7-4B5B-8F23-166EDA64FB5D}" sibTransId="{0325ECDC-4079-4F39-B30A-D93E05E1B6FA}"/>
    <dgm:cxn modelId="{BFD7B821-2C0B-4932-B9F9-35D66D9D4DFB}" type="presOf" srcId="{0D396E29-B767-4FDB-BF49-E4CF65462305}" destId="{50A5AF38-52C2-415C-824D-AB5B73EBACA2}" srcOrd="0" destOrd="0" presId="urn:microsoft.com/office/officeart/2005/8/layout/orgChart1"/>
    <dgm:cxn modelId="{7C871D4D-D329-4C34-90FE-7453C1924D91}" type="presOf" srcId="{B479BC4C-9AAF-49B8-84AA-E92BE8A04BE2}" destId="{DE743542-FC38-4F53-ACFB-B82C4CDCEFD3}" srcOrd="0" destOrd="0" presId="urn:microsoft.com/office/officeart/2005/8/layout/orgChart1"/>
    <dgm:cxn modelId="{8B51171C-CC1F-471D-BE8B-DB8141E65C33}" type="presOf" srcId="{AC43A05C-2550-42EB-BA52-9EB0224C4CF3}" destId="{33B302FF-133D-4B76-88D2-B4B2AD7D61A4}" srcOrd="0" destOrd="0" presId="urn:microsoft.com/office/officeart/2005/8/layout/orgChart1"/>
    <dgm:cxn modelId="{2EDD77EB-850D-4C5C-A16C-FA9EED64BA67}" type="presOf" srcId="{A3675292-B180-4876-83CC-8698524BA972}" destId="{79881044-3E74-471A-AC96-5D790CC82D11}" srcOrd="1" destOrd="0" presId="urn:microsoft.com/office/officeart/2005/8/layout/orgChart1"/>
    <dgm:cxn modelId="{CED42F28-89E9-4458-8249-3AB88A7C793D}" type="presOf" srcId="{AC43A05C-2550-42EB-BA52-9EB0224C4CF3}" destId="{4A619459-936A-4C34-9C98-1FCD4B5C5587}" srcOrd="1" destOrd="0" presId="urn:microsoft.com/office/officeart/2005/8/layout/orgChart1"/>
    <dgm:cxn modelId="{11BD5AA7-5AC3-473B-B39E-32D732215261}" type="presOf" srcId="{E3BFCEC7-6CF3-4FB7-856B-67248DD668A9}" destId="{42B260BD-266D-47C7-9120-3DEDCF5BF52B}" srcOrd="0" destOrd="0" presId="urn:microsoft.com/office/officeart/2005/8/layout/orgChart1"/>
    <dgm:cxn modelId="{3AE2FCB7-BE96-4F5F-A77C-50FB30A99526}" type="presOf" srcId="{311553A4-B958-4FEB-9E39-B5226163A0BD}" destId="{7959D74D-563D-4407-810A-CA3DE022F895}" srcOrd="0" destOrd="0" presId="urn:microsoft.com/office/officeart/2005/8/layout/orgChart1"/>
    <dgm:cxn modelId="{BC4763FF-2BBD-4B7C-8DD2-852586B29949}" type="presOf" srcId="{0EEAA0DB-5416-4A1B-87AD-841840DB2025}" destId="{0008669E-E5EC-4152-85AB-6FDAD8DEDFBA}" srcOrd="0" destOrd="0" presId="urn:microsoft.com/office/officeart/2005/8/layout/orgChart1"/>
    <dgm:cxn modelId="{FF11FA67-C5CC-4DDE-A869-557B5DAD82DC}" srcId="{9B7118F0-4F53-4C33-AA9F-9DA2C5D3ECCE}" destId="{585DCAB0-8A59-4F86-8CAC-BCBF42B6D3A5}" srcOrd="0" destOrd="0" parTransId="{897BA658-6DB0-45F8-8C6C-F180B2CBC3BC}" sibTransId="{71CEDEE7-C10E-4A41-A839-46877EC18647}"/>
    <dgm:cxn modelId="{C6D61B4B-A3A9-4D92-BC5C-9CC7F9064F87}" type="presOf" srcId="{CAF6BA46-1246-4AA6-A8A4-6577AB2A773E}" destId="{C4BDB4BD-60B2-4A76-945E-911920536B5A}" srcOrd="0" destOrd="0" presId="urn:microsoft.com/office/officeart/2005/8/layout/orgChart1"/>
    <dgm:cxn modelId="{B32DFCEE-B0C3-4A27-8335-15A4BCBC7614}" type="presOf" srcId="{F563DCEF-B701-41DD-8C17-35F98223E915}" destId="{2244C1F9-52CD-4AEE-8243-7F24FB6ABF2D}" srcOrd="0" destOrd="0" presId="urn:microsoft.com/office/officeart/2005/8/layout/orgChart1"/>
    <dgm:cxn modelId="{C93E84ED-7A1F-47CC-94C1-5A985BB1FB5D}" srcId="{F7908060-4DF5-4A75-9557-CC70E4BBB5E4}" destId="{E6C2D7A8-A460-4682-894C-50D92A3AC55D}" srcOrd="1" destOrd="0" parTransId="{CAF6BA46-1246-4AA6-A8A4-6577AB2A773E}" sibTransId="{933DBAEE-DDA7-456F-9195-2D2253A299D9}"/>
    <dgm:cxn modelId="{85B16DCD-7179-45F8-BA66-9E92679AE4E4}" type="presOf" srcId="{311553A4-B958-4FEB-9E39-B5226163A0BD}" destId="{F3E8B63B-2C2D-452C-9C14-B0D930DF5E51}" srcOrd="1" destOrd="0" presId="urn:microsoft.com/office/officeart/2005/8/layout/orgChart1"/>
    <dgm:cxn modelId="{40D08E91-10CC-4297-BA86-F4BAAFFF9B3F}" srcId="{F7908060-4DF5-4A75-9557-CC70E4BBB5E4}" destId="{311553A4-B958-4FEB-9E39-B5226163A0BD}" srcOrd="3" destOrd="0" parTransId="{1FB9F56D-4412-43F5-BFDB-012DA96A96CE}" sibTransId="{D8A2E112-C674-4508-9539-E38477057B39}"/>
    <dgm:cxn modelId="{901DBA73-C09F-475B-B95F-707E54A07540}" type="presOf" srcId="{84E4B8C2-382E-46B6-B7EB-7BB222C7F373}" destId="{2FE0A6BC-EF94-476C-8A49-7F4C451C2178}" srcOrd="1" destOrd="0" presId="urn:microsoft.com/office/officeart/2005/8/layout/orgChart1"/>
    <dgm:cxn modelId="{A342871F-680D-4142-9C4E-F4FF14153872}" type="presOf" srcId="{1B396DCD-4A3A-4E24-AEBD-3A82097707CC}" destId="{C31F1538-54B6-45AC-AE38-118921FE8D84}" srcOrd="0" destOrd="0" presId="urn:microsoft.com/office/officeart/2005/8/layout/orgChart1"/>
    <dgm:cxn modelId="{BA33A071-57EA-41AB-97DE-854CCDD738E8}" type="presOf" srcId="{72CDB26F-81FF-4D7F-A2DD-7A7651799A12}" destId="{7DCDB8B9-A713-43A6-BE73-C9F666FCF143}" srcOrd="1" destOrd="0" presId="urn:microsoft.com/office/officeart/2005/8/layout/orgChart1"/>
    <dgm:cxn modelId="{51A33DF2-1FA6-4284-BAC6-1FC8BD56A6DB}" type="presOf" srcId="{8ABE610B-3401-45B3-96DC-0306E989E196}" destId="{22D10B2D-22B7-4E53-82F6-0E81E43B2218}" srcOrd="0" destOrd="0" presId="urn:microsoft.com/office/officeart/2005/8/layout/orgChart1"/>
    <dgm:cxn modelId="{AC5FDA01-A228-4F74-9D28-13094A2B7000}" type="presOf" srcId="{4834387A-9B91-4319-95AD-F5C34646D0A6}" destId="{8824C049-CE33-47C9-AB57-8A34D1AC7814}" srcOrd="1" destOrd="0" presId="urn:microsoft.com/office/officeart/2005/8/layout/orgChart1"/>
    <dgm:cxn modelId="{FB7D8100-03DF-45FB-968A-2E08C74A758A}" type="presOf" srcId="{C925104E-15C8-405B-8300-4AE8D1CB1A62}" destId="{23E4690E-B387-41CC-83E4-A237D81F6EFE}" srcOrd="0" destOrd="0" presId="urn:microsoft.com/office/officeart/2005/8/layout/orgChart1"/>
    <dgm:cxn modelId="{92390EF7-91BB-420B-8B8E-3ACFBF0E381E}" type="presOf" srcId="{E6C2D7A8-A460-4682-894C-50D92A3AC55D}" destId="{88BB91D3-15D7-449B-AD5D-79A5BC06DB8C}" srcOrd="0" destOrd="0" presId="urn:microsoft.com/office/officeart/2005/8/layout/orgChart1"/>
    <dgm:cxn modelId="{867AAC62-2D30-4A9B-A5B6-2577B3F7F8A5}" type="presOf" srcId="{9B7118F0-4F53-4C33-AA9F-9DA2C5D3ECCE}" destId="{23739873-06C4-4BC0-9FAE-02ABE6CAD68B}" srcOrd="1" destOrd="0" presId="urn:microsoft.com/office/officeart/2005/8/layout/orgChart1"/>
    <dgm:cxn modelId="{2C8D9A91-F284-4750-BF67-12D813ED3151}" type="presOf" srcId="{585DCAB0-8A59-4F86-8CAC-BCBF42B6D3A5}" destId="{F94FB4E3-8321-44EE-B8A9-85DB5415BE9C}" srcOrd="1" destOrd="0" presId="urn:microsoft.com/office/officeart/2005/8/layout/orgChart1"/>
    <dgm:cxn modelId="{E0CCD913-7645-46E2-8BBF-958C2F187E07}" type="presOf" srcId="{72CDB26F-81FF-4D7F-A2DD-7A7651799A12}" destId="{B4F48E9E-9A06-4779-9A5B-3E2AEC5CE22D}" srcOrd="0" destOrd="0" presId="urn:microsoft.com/office/officeart/2005/8/layout/orgChart1"/>
    <dgm:cxn modelId="{734EB76D-493B-4AE8-9810-23F40700C8EF}" type="presOf" srcId="{EC8CC6DC-7742-4C2B-B925-899112A90A0F}" destId="{F12E655D-8043-4AEE-96C4-B7D6E938F87B}" srcOrd="1" destOrd="0" presId="urn:microsoft.com/office/officeart/2005/8/layout/orgChart1"/>
    <dgm:cxn modelId="{61BADD18-F38A-4F82-B82C-352FBA94B7D5}" type="presOf" srcId="{897BA658-6DB0-45F8-8C6C-F180B2CBC3BC}" destId="{3F244999-FC57-4B7F-9FB4-31DB9B4E99BD}" srcOrd="0" destOrd="0" presId="urn:microsoft.com/office/officeart/2005/8/layout/orgChart1"/>
    <dgm:cxn modelId="{E39557E1-D19F-49B7-A316-32ED67AA4B6E}" type="presOf" srcId="{D4A2FE62-073B-4ECE-8B77-0FF259B6EA94}" destId="{1D0C9A95-3B2F-4886-8761-7EEF78A69648}" srcOrd="0" destOrd="0" presId="urn:microsoft.com/office/officeart/2005/8/layout/orgChart1"/>
    <dgm:cxn modelId="{19C1227C-5175-480C-922B-9886757972F0}" type="presOf" srcId="{84E4B8C2-382E-46B6-B7EB-7BB222C7F373}" destId="{5967C2E1-8674-4225-8209-00892B7901B7}" srcOrd="0" destOrd="0" presId="urn:microsoft.com/office/officeart/2005/8/layout/orgChart1"/>
    <dgm:cxn modelId="{116CA823-59C2-4017-BA16-224E442C7291}" type="presOf" srcId="{F563DCEF-B701-41DD-8C17-35F98223E915}" destId="{798CA0B1-D82F-4856-8107-7B0BB3D532E0}" srcOrd="1" destOrd="0" presId="urn:microsoft.com/office/officeart/2005/8/layout/orgChart1"/>
    <dgm:cxn modelId="{A80B7F7F-E5FD-4475-AFB0-2075EB06865C}" srcId="{72CDB26F-81FF-4D7F-A2DD-7A7651799A12}" destId="{9DDCC4BF-77A5-4953-A3B5-545054C3387A}" srcOrd="3" destOrd="0" parTransId="{D38D191B-017E-4A34-AA29-5993744AD088}" sibTransId="{61CC6EEB-1801-4495-ACDC-861AAE510986}"/>
    <dgm:cxn modelId="{468D50B4-25F4-4944-B07C-448B6F7C0EE1}" srcId="{F7908060-4DF5-4A75-9557-CC70E4BBB5E4}" destId="{1B396DCD-4A3A-4E24-AEBD-3A82097707CC}" srcOrd="0" destOrd="0" parTransId="{96FA4B79-9443-447C-8776-F593D391DDC7}" sibTransId="{B0D0B615-6C9F-41FA-967F-B6901EA6B456}"/>
    <dgm:cxn modelId="{7475179B-86E5-4BCD-8588-8F481752C588}" type="presOf" srcId="{DB48A076-F4A7-4B5B-8F23-166EDA64FB5D}" destId="{052B1A85-150B-4A49-9AD0-78702B5264CE}" srcOrd="0" destOrd="0" presId="urn:microsoft.com/office/officeart/2005/8/layout/orgChart1"/>
    <dgm:cxn modelId="{CF9F4C92-709A-44BD-BC04-6C2259D51572}" type="presOf" srcId="{DC3C03D4-789B-4D3B-AFE7-FED82F97ABEF}" destId="{644693CE-2E8C-43FB-906D-6A19EBAE9345}" srcOrd="0" destOrd="0" presId="urn:microsoft.com/office/officeart/2005/8/layout/orgChart1"/>
    <dgm:cxn modelId="{18E936F7-7661-450A-A26A-3D1AF24D4EE5}" srcId="{72CDB26F-81FF-4D7F-A2DD-7A7651799A12}" destId="{0EEAA0DB-5416-4A1B-87AD-841840DB2025}" srcOrd="0" destOrd="0" parTransId="{C925104E-15C8-405B-8300-4AE8D1CB1A62}" sibTransId="{D48ABC36-A237-4B44-BBAF-350AF430E8C5}"/>
    <dgm:cxn modelId="{1CCB8A5C-5F90-4869-827C-99082FA19BBB}" type="presOf" srcId="{585DCAB0-8A59-4F86-8CAC-BCBF42B6D3A5}" destId="{85D65F49-9F8A-4DD9-A208-F87FE12E5892}" srcOrd="0" destOrd="0" presId="urn:microsoft.com/office/officeart/2005/8/layout/orgChart1"/>
    <dgm:cxn modelId="{844D9259-46F1-40FD-8976-A60465C00885}" type="presOf" srcId="{1FB9F56D-4412-43F5-BFDB-012DA96A96CE}" destId="{AB75B659-657A-494F-B00A-CEF3ED914749}" srcOrd="0" destOrd="0" presId="urn:microsoft.com/office/officeart/2005/8/layout/orgChart1"/>
    <dgm:cxn modelId="{4F972818-6D4C-4E39-B3F6-63A2BA3FDD21}" type="presOf" srcId="{DD821BDF-A8C5-4747-BDE5-1859D9D82C33}" destId="{D1BE3704-7AB7-4C27-9862-2D13F1C11343}" srcOrd="0" destOrd="0" presId="urn:microsoft.com/office/officeart/2005/8/layout/orgChart1"/>
    <dgm:cxn modelId="{51DEE665-B69D-4F00-8657-57F847C42612}" type="presOf" srcId="{2A69E1E3-486C-451C-91ED-C5FE1304E6B4}" destId="{A12F1A4D-32A5-4E9C-961D-4C703CE7664A}" srcOrd="0" destOrd="0" presId="urn:microsoft.com/office/officeart/2005/8/layout/orgChart1"/>
    <dgm:cxn modelId="{F8DC1EE4-A8BF-40DE-960A-8AA820F18801}" type="presOf" srcId="{AAA9A8E4-9504-4E8C-BEC3-EFA9E35AF097}" destId="{AAD794A9-0834-4B2F-AE2C-2D94E7CF6D3C}" srcOrd="0" destOrd="0" presId="urn:microsoft.com/office/officeart/2005/8/layout/orgChart1"/>
    <dgm:cxn modelId="{5C5E43D2-3605-4930-A597-7CEA42A51588}" type="presOf" srcId="{F7908060-4DF5-4A75-9557-CC70E4BBB5E4}" destId="{64E85CC2-F9D0-478B-B2F0-D44B9CCAA85C}" srcOrd="1" destOrd="0" presId="urn:microsoft.com/office/officeart/2005/8/layout/orgChart1"/>
    <dgm:cxn modelId="{4BDB3003-6EDC-4EC3-A278-C47FC6E7E882}" srcId="{72CDB26F-81FF-4D7F-A2DD-7A7651799A12}" destId="{AC43A05C-2550-42EB-BA52-9EB0224C4CF3}" srcOrd="5" destOrd="0" parTransId="{AAA9A8E4-9504-4E8C-BEC3-EFA9E35AF097}" sibTransId="{641D18F8-82DC-4D23-AA0F-DC166B785E53}"/>
    <dgm:cxn modelId="{71C13CC0-97DF-4223-B683-3FC0C1C56BBB}" type="presOf" srcId="{EC8CC6DC-7742-4C2B-B925-899112A90A0F}" destId="{7368DD8F-5E24-4803-B776-4D05A5DFBB31}" srcOrd="0" destOrd="0" presId="urn:microsoft.com/office/officeart/2005/8/layout/orgChart1"/>
    <dgm:cxn modelId="{9F0BDB0E-1BE1-4018-8E62-5B783DA9F65D}" type="presOf" srcId="{9DDCC4BF-77A5-4953-A3B5-545054C3387A}" destId="{987D39E7-D47E-438C-A092-D524EEFBE0F8}" srcOrd="1" destOrd="0" presId="urn:microsoft.com/office/officeart/2005/8/layout/orgChart1"/>
    <dgm:cxn modelId="{D60B043A-AD7F-4C76-8E11-8FEBB5628F2C}" type="presOf" srcId="{FBFBAE51-19B1-456A-95B2-418037B4D62D}" destId="{7A23BFEC-5363-49C9-9725-5095E8D5F4EF}" srcOrd="0" destOrd="0" presId="urn:microsoft.com/office/officeart/2005/8/layout/orgChart1"/>
    <dgm:cxn modelId="{DFC4BC36-44F5-49BF-8E38-D7B7A8614848}" type="presOf" srcId="{A3675292-B180-4876-83CC-8698524BA972}" destId="{CC154EE3-8EE8-4DF9-AE3E-B3B8DDE8CCFE}" srcOrd="0" destOrd="0" presId="urn:microsoft.com/office/officeart/2005/8/layout/orgChart1"/>
    <dgm:cxn modelId="{9BBA6F28-CBA8-40B5-9CEF-89FBE99D1DE4}" type="presOf" srcId="{96FA4B79-9443-447C-8776-F593D391DDC7}" destId="{B389FC7D-497A-46FD-AAFF-456CC939AD5D}" srcOrd="0" destOrd="0" presId="urn:microsoft.com/office/officeart/2005/8/layout/orgChart1"/>
    <dgm:cxn modelId="{70F63574-EF1D-4EDA-8FF1-9812ECCB9317}" type="presOf" srcId="{9B7118F0-4F53-4C33-AA9F-9DA2C5D3ECCE}" destId="{6132795C-AA51-4DC0-8868-D3CEA32487D8}" srcOrd="0" destOrd="0" presId="urn:microsoft.com/office/officeart/2005/8/layout/orgChart1"/>
    <dgm:cxn modelId="{D3C8A91C-2C2E-4ECC-B1B9-7AB800BEF928}" type="presOf" srcId="{4834387A-9B91-4319-95AD-F5C34646D0A6}" destId="{7FB4E987-A53D-4D7B-AD1F-A8034AAD9FA7}" srcOrd="0" destOrd="0" presId="urn:microsoft.com/office/officeart/2005/8/layout/orgChart1"/>
    <dgm:cxn modelId="{7DF1747A-35A0-44F4-A295-5D9B85C604E0}" srcId="{72CDB26F-81FF-4D7F-A2DD-7A7651799A12}" destId="{84E4B8C2-382E-46B6-B7EB-7BB222C7F373}" srcOrd="2" destOrd="0" parTransId="{FBFBAE51-19B1-456A-95B2-418037B4D62D}" sibTransId="{DFAF09B4-C9AF-4A13-B16D-FBF61D564647}"/>
    <dgm:cxn modelId="{5CC27140-F2E6-44E1-90FF-0291D46E40EC}" type="presOf" srcId="{0EEAA0DB-5416-4A1B-87AD-841840DB2025}" destId="{0B1FC557-7D50-4ECF-AA14-50122CAEA380}" srcOrd="1" destOrd="0" presId="urn:microsoft.com/office/officeart/2005/8/layout/orgChart1"/>
    <dgm:cxn modelId="{B5296EFB-1E16-4F48-936B-0372881078C6}" type="presOf" srcId="{D38D191B-017E-4A34-AA29-5993744AD088}" destId="{313246DD-1600-4D10-B643-BD84ED1F7760}" srcOrd="0" destOrd="0" presId="urn:microsoft.com/office/officeart/2005/8/layout/orgChart1"/>
    <dgm:cxn modelId="{6EDF7F8B-F6B8-4981-8052-E19DBF5B1129}" type="presParOf" srcId="{DE743542-FC38-4F53-ACFB-B82C4CDCEFD3}" destId="{E41BBFC6-DFA9-496A-BC49-94A176467C6C}" srcOrd="0" destOrd="0" presId="urn:microsoft.com/office/officeart/2005/8/layout/orgChart1"/>
    <dgm:cxn modelId="{D55686C9-A95A-4714-9C8E-A8B9B3567564}" type="presParOf" srcId="{E41BBFC6-DFA9-496A-BC49-94A176467C6C}" destId="{0EB936F4-2BBC-4A08-9C9F-E79BDE074FA7}" srcOrd="0" destOrd="0" presId="urn:microsoft.com/office/officeart/2005/8/layout/orgChart1"/>
    <dgm:cxn modelId="{9720B50A-6EE4-43FD-9110-9E0C9F3E004F}" type="presParOf" srcId="{0EB936F4-2BBC-4A08-9C9F-E79BDE074FA7}" destId="{B4F48E9E-9A06-4779-9A5B-3E2AEC5CE22D}" srcOrd="0" destOrd="0" presId="urn:microsoft.com/office/officeart/2005/8/layout/orgChart1"/>
    <dgm:cxn modelId="{D8D8D498-8F91-46D9-B285-52EADCF221EB}" type="presParOf" srcId="{0EB936F4-2BBC-4A08-9C9F-E79BDE074FA7}" destId="{7DCDB8B9-A713-43A6-BE73-C9F666FCF143}" srcOrd="1" destOrd="0" presId="urn:microsoft.com/office/officeart/2005/8/layout/orgChart1"/>
    <dgm:cxn modelId="{50F3C81C-7176-4611-91D9-FDE950552177}" type="presParOf" srcId="{E41BBFC6-DFA9-496A-BC49-94A176467C6C}" destId="{F99B5C66-0479-465C-B8F5-8649DA7EB3BC}" srcOrd="1" destOrd="0" presId="urn:microsoft.com/office/officeart/2005/8/layout/orgChart1"/>
    <dgm:cxn modelId="{8EE4A1C3-BBC3-4ED3-AE68-6772E14E9AF6}" type="presParOf" srcId="{F99B5C66-0479-465C-B8F5-8649DA7EB3BC}" destId="{313246DD-1600-4D10-B643-BD84ED1F7760}" srcOrd="0" destOrd="0" presId="urn:microsoft.com/office/officeart/2005/8/layout/orgChart1"/>
    <dgm:cxn modelId="{FAD130D9-7F88-4C0C-B5B7-CA257F510530}" type="presParOf" srcId="{F99B5C66-0479-465C-B8F5-8649DA7EB3BC}" destId="{A2CDDC6F-105D-4E2B-B294-66E8EA31444C}" srcOrd="1" destOrd="0" presId="urn:microsoft.com/office/officeart/2005/8/layout/orgChart1"/>
    <dgm:cxn modelId="{38B1CDED-7C12-4D3B-BB7F-0E1687261E6B}" type="presParOf" srcId="{A2CDDC6F-105D-4E2B-B294-66E8EA31444C}" destId="{6A7833C5-36C4-46B5-8F9A-F0FFD7E20969}" srcOrd="0" destOrd="0" presId="urn:microsoft.com/office/officeart/2005/8/layout/orgChart1"/>
    <dgm:cxn modelId="{8E39A931-827D-4D9E-B710-8F591250DD8D}" type="presParOf" srcId="{6A7833C5-36C4-46B5-8F9A-F0FFD7E20969}" destId="{07EF201B-75D5-4F41-9985-5D8A179F0A22}" srcOrd="0" destOrd="0" presId="urn:microsoft.com/office/officeart/2005/8/layout/orgChart1"/>
    <dgm:cxn modelId="{56DB808D-DB45-4970-B6B8-AC8F2339D6D5}" type="presParOf" srcId="{6A7833C5-36C4-46B5-8F9A-F0FFD7E20969}" destId="{987D39E7-D47E-438C-A092-D524EEFBE0F8}" srcOrd="1" destOrd="0" presId="urn:microsoft.com/office/officeart/2005/8/layout/orgChart1"/>
    <dgm:cxn modelId="{6467AA8F-913D-46FC-A7B5-954C12087A49}" type="presParOf" srcId="{A2CDDC6F-105D-4E2B-B294-66E8EA31444C}" destId="{1C650B00-2ED1-4E7F-8910-0E9C7BED8FF4}" srcOrd="1" destOrd="0" presId="urn:microsoft.com/office/officeart/2005/8/layout/orgChart1"/>
    <dgm:cxn modelId="{C8905EA2-E403-462A-9848-E839E578E817}" type="presParOf" srcId="{1C650B00-2ED1-4E7F-8910-0E9C7BED8FF4}" destId="{42B260BD-266D-47C7-9120-3DEDCF5BF52B}" srcOrd="0" destOrd="0" presId="urn:microsoft.com/office/officeart/2005/8/layout/orgChart1"/>
    <dgm:cxn modelId="{FCB95139-2AFB-4EDF-AE66-52C88E11C6D9}" type="presParOf" srcId="{1C650B00-2ED1-4E7F-8910-0E9C7BED8FF4}" destId="{BAF22179-807A-4A0E-8D57-E7EEA44EBBDC}" srcOrd="1" destOrd="0" presId="urn:microsoft.com/office/officeart/2005/8/layout/orgChart1"/>
    <dgm:cxn modelId="{DF3CFC91-6154-4477-B6E9-B3CA6A5ABCF7}" type="presParOf" srcId="{BAF22179-807A-4A0E-8D57-E7EEA44EBBDC}" destId="{D0382A56-8D1A-449D-88BD-B0D88A5F83F3}" srcOrd="0" destOrd="0" presId="urn:microsoft.com/office/officeart/2005/8/layout/orgChart1"/>
    <dgm:cxn modelId="{F7835318-C73B-460B-9C64-CF62A06D1075}" type="presParOf" srcId="{D0382A56-8D1A-449D-88BD-B0D88A5F83F3}" destId="{2244C1F9-52CD-4AEE-8243-7F24FB6ABF2D}" srcOrd="0" destOrd="0" presId="urn:microsoft.com/office/officeart/2005/8/layout/orgChart1"/>
    <dgm:cxn modelId="{CC9F2B27-6126-43F3-94AF-B66354E901AD}" type="presParOf" srcId="{D0382A56-8D1A-449D-88BD-B0D88A5F83F3}" destId="{798CA0B1-D82F-4856-8107-7B0BB3D532E0}" srcOrd="1" destOrd="0" presId="urn:microsoft.com/office/officeart/2005/8/layout/orgChart1"/>
    <dgm:cxn modelId="{96748A97-41D6-466D-9849-F0ADC3882454}" type="presParOf" srcId="{BAF22179-807A-4A0E-8D57-E7EEA44EBBDC}" destId="{70B4E8B2-ABAF-4100-A50D-6E5ECC1E7CA3}" srcOrd="1" destOrd="0" presId="urn:microsoft.com/office/officeart/2005/8/layout/orgChart1"/>
    <dgm:cxn modelId="{3BB91DE1-F59B-4850-9E18-77BE872BA315}" type="presParOf" srcId="{BAF22179-807A-4A0E-8D57-E7EEA44EBBDC}" destId="{7C5339C8-9E87-420B-9FCF-338541FD89DE}" srcOrd="2" destOrd="0" presId="urn:microsoft.com/office/officeart/2005/8/layout/orgChart1"/>
    <dgm:cxn modelId="{FCC73330-941C-49C0-971E-88F03702C9AF}" type="presParOf" srcId="{A2CDDC6F-105D-4E2B-B294-66E8EA31444C}" destId="{EB2C6200-0F8E-438B-B8C9-4E31F40DE14B}" srcOrd="2" destOrd="0" presId="urn:microsoft.com/office/officeart/2005/8/layout/orgChart1"/>
    <dgm:cxn modelId="{92982FAE-37DB-4DC4-B1B3-1BAFF7D86E4D}" type="presParOf" srcId="{F99B5C66-0479-465C-B8F5-8649DA7EB3BC}" destId="{E6D57454-5B29-4B6F-A723-4D83ADECAE46}" srcOrd="2" destOrd="0" presId="urn:microsoft.com/office/officeart/2005/8/layout/orgChart1"/>
    <dgm:cxn modelId="{3A2BE874-1D05-42BF-835F-7D388288F94B}" type="presParOf" srcId="{F99B5C66-0479-465C-B8F5-8649DA7EB3BC}" destId="{50D645DF-845A-4E53-AD8E-A88AF1AD2C8B}" srcOrd="3" destOrd="0" presId="urn:microsoft.com/office/officeart/2005/8/layout/orgChart1"/>
    <dgm:cxn modelId="{1451FF50-9957-46A4-BE97-0C637444C4BB}" type="presParOf" srcId="{50D645DF-845A-4E53-AD8E-A88AF1AD2C8B}" destId="{52DB2B09-ADEF-486F-958C-0A279C63A178}" srcOrd="0" destOrd="0" presId="urn:microsoft.com/office/officeart/2005/8/layout/orgChart1"/>
    <dgm:cxn modelId="{12906FAF-86E7-4590-89FA-BCEC08EBA448}" type="presParOf" srcId="{52DB2B09-ADEF-486F-958C-0A279C63A178}" destId="{CAA2CE36-AD7B-48E8-BD6E-BE9E61FB1F5C}" srcOrd="0" destOrd="0" presId="urn:microsoft.com/office/officeart/2005/8/layout/orgChart1"/>
    <dgm:cxn modelId="{A25B74D0-E436-4E49-AC7B-4EBEA6271655}" type="presParOf" srcId="{52DB2B09-ADEF-486F-958C-0A279C63A178}" destId="{64E85CC2-F9D0-478B-B2F0-D44B9CCAA85C}" srcOrd="1" destOrd="0" presId="urn:microsoft.com/office/officeart/2005/8/layout/orgChart1"/>
    <dgm:cxn modelId="{A78D1180-9164-44D9-B4BE-DE9FC27DF4B7}" type="presParOf" srcId="{50D645DF-845A-4E53-AD8E-A88AF1AD2C8B}" destId="{C922D7E1-5362-4846-A545-1C940AB21DF3}" srcOrd="1" destOrd="0" presId="urn:microsoft.com/office/officeart/2005/8/layout/orgChart1"/>
    <dgm:cxn modelId="{970E9AFE-4ABD-405B-AE46-5E357415EF19}" type="presParOf" srcId="{50D645DF-845A-4E53-AD8E-A88AF1AD2C8B}" destId="{F880A140-CD68-4C50-9224-A9E1478772E3}" srcOrd="2" destOrd="0" presId="urn:microsoft.com/office/officeart/2005/8/layout/orgChart1"/>
    <dgm:cxn modelId="{4423FA51-D630-460C-9945-4633FEB32A70}" type="presParOf" srcId="{F880A140-CD68-4C50-9224-A9E1478772E3}" destId="{B389FC7D-497A-46FD-AAFF-456CC939AD5D}" srcOrd="0" destOrd="0" presId="urn:microsoft.com/office/officeart/2005/8/layout/orgChart1"/>
    <dgm:cxn modelId="{C8EF2A76-94E3-425D-BB0F-7C21EA90AADF}" type="presParOf" srcId="{F880A140-CD68-4C50-9224-A9E1478772E3}" destId="{EC267A48-2133-4BCF-8133-1FE734C05E66}" srcOrd="1" destOrd="0" presId="urn:microsoft.com/office/officeart/2005/8/layout/orgChart1"/>
    <dgm:cxn modelId="{FC3D5AEA-CCA4-4F1B-AC4D-38681A144993}" type="presParOf" srcId="{EC267A48-2133-4BCF-8133-1FE734C05E66}" destId="{6091EB47-E450-4048-ACF2-0061282507CD}" srcOrd="0" destOrd="0" presId="urn:microsoft.com/office/officeart/2005/8/layout/orgChart1"/>
    <dgm:cxn modelId="{93192332-8272-4DD6-A5FE-237D6E6CF573}" type="presParOf" srcId="{6091EB47-E450-4048-ACF2-0061282507CD}" destId="{C31F1538-54B6-45AC-AE38-118921FE8D84}" srcOrd="0" destOrd="0" presId="urn:microsoft.com/office/officeart/2005/8/layout/orgChart1"/>
    <dgm:cxn modelId="{3BDE8BD5-A09A-456A-99C8-59C5A1DEDFCE}" type="presParOf" srcId="{6091EB47-E450-4048-ACF2-0061282507CD}" destId="{81C0408B-62E0-497C-A0BE-5C13C6BCD0ED}" srcOrd="1" destOrd="0" presId="urn:microsoft.com/office/officeart/2005/8/layout/orgChart1"/>
    <dgm:cxn modelId="{02B9EA25-3CF3-4F46-8A77-33E9A6F09270}" type="presParOf" srcId="{EC267A48-2133-4BCF-8133-1FE734C05E66}" destId="{32A47804-D805-40C2-B075-7974DCBFD126}" srcOrd="1" destOrd="0" presId="urn:microsoft.com/office/officeart/2005/8/layout/orgChart1"/>
    <dgm:cxn modelId="{CEFEBB1F-468E-48A0-BD2E-A842734DAE5C}" type="presParOf" srcId="{EC267A48-2133-4BCF-8133-1FE734C05E66}" destId="{A3262EB8-871D-45F1-8122-C542D680F254}" srcOrd="2" destOrd="0" presId="urn:microsoft.com/office/officeart/2005/8/layout/orgChart1"/>
    <dgm:cxn modelId="{65906563-F64F-428F-917C-15216E3A0CF9}" type="presParOf" srcId="{F880A140-CD68-4C50-9224-A9E1478772E3}" destId="{C4BDB4BD-60B2-4A76-945E-911920536B5A}" srcOrd="2" destOrd="0" presId="urn:microsoft.com/office/officeart/2005/8/layout/orgChart1"/>
    <dgm:cxn modelId="{C1E07F01-6A5C-470C-A335-9C207AA25407}" type="presParOf" srcId="{F880A140-CD68-4C50-9224-A9E1478772E3}" destId="{60D38CBD-062D-4F1D-B139-86D43C9EF3EA}" srcOrd="3" destOrd="0" presId="urn:microsoft.com/office/officeart/2005/8/layout/orgChart1"/>
    <dgm:cxn modelId="{79914881-CB34-4E1C-9843-7E036974E7BF}" type="presParOf" srcId="{60D38CBD-062D-4F1D-B139-86D43C9EF3EA}" destId="{380E8814-7AAD-4939-B702-0530EF67306B}" srcOrd="0" destOrd="0" presId="urn:microsoft.com/office/officeart/2005/8/layout/orgChart1"/>
    <dgm:cxn modelId="{4ADFE522-5E91-4D94-A996-E08E0E5508C5}" type="presParOf" srcId="{380E8814-7AAD-4939-B702-0530EF67306B}" destId="{88BB91D3-15D7-449B-AD5D-79A5BC06DB8C}" srcOrd="0" destOrd="0" presId="urn:microsoft.com/office/officeart/2005/8/layout/orgChart1"/>
    <dgm:cxn modelId="{1C5E8314-8F06-4286-9D5C-9E658F93CDF8}" type="presParOf" srcId="{380E8814-7AAD-4939-B702-0530EF67306B}" destId="{E1EB2B9B-AB60-4826-B688-1EAAF5334276}" srcOrd="1" destOrd="0" presId="urn:microsoft.com/office/officeart/2005/8/layout/orgChart1"/>
    <dgm:cxn modelId="{E2D6A4DE-4553-43FB-97F4-59C7311320BF}" type="presParOf" srcId="{60D38CBD-062D-4F1D-B139-86D43C9EF3EA}" destId="{AFE75E77-1EB2-434A-AE25-4F7D785E6D7F}" srcOrd="1" destOrd="0" presId="urn:microsoft.com/office/officeart/2005/8/layout/orgChart1"/>
    <dgm:cxn modelId="{495D2C90-D3DF-45DA-BF4C-36A1793AF166}" type="presParOf" srcId="{60D38CBD-062D-4F1D-B139-86D43C9EF3EA}" destId="{A8F2814C-413C-47F7-9470-A834935AFAC7}" srcOrd="2" destOrd="0" presId="urn:microsoft.com/office/officeart/2005/8/layout/orgChart1"/>
    <dgm:cxn modelId="{ED84A11D-C52C-4B35-A4AC-40D4F6BA1592}" type="presParOf" srcId="{F880A140-CD68-4C50-9224-A9E1478772E3}" destId="{9F894336-6DE0-49A5-B88A-3E1A8550B367}" srcOrd="4" destOrd="0" presId="urn:microsoft.com/office/officeart/2005/8/layout/orgChart1"/>
    <dgm:cxn modelId="{3F8A8AD3-18D6-4988-A7C2-86DF156DEA5C}" type="presParOf" srcId="{F880A140-CD68-4C50-9224-A9E1478772E3}" destId="{64E7823B-81E8-49CB-A247-2479DD23E017}" srcOrd="5" destOrd="0" presId="urn:microsoft.com/office/officeart/2005/8/layout/orgChart1"/>
    <dgm:cxn modelId="{D8A2E00A-50CE-4A3D-8C28-C3E1F2F62FFF}" type="presParOf" srcId="{64E7823B-81E8-49CB-A247-2479DD23E017}" destId="{40E6DCF0-B01B-41E3-A21A-ABD170E67374}" srcOrd="0" destOrd="0" presId="urn:microsoft.com/office/officeart/2005/8/layout/orgChart1"/>
    <dgm:cxn modelId="{55B905CA-BBFA-4873-948F-480035A03DCE}" type="presParOf" srcId="{40E6DCF0-B01B-41E3-A21A-ABD170E67374}" destId="{7FB4E987-A53D-4D7B-AD1F-A8034AAD9FA7}" srcOrd="0" destOrd="0" presId="urn:microsoft.com/office/officeart/2005/8/layout/orgChart1"/>
    <dgm:cxn modelId="{710A8D9D-A29C-442C-A91C-3F958C5793F0}" type="presParOf" srcId="{40E6DCF0-B01B-41E3-A21A-ABD170E67374}" destId="{8824C049-CE33-47C9-AB57-8A34D1AC7814}" srcOrd="1" destOrd="0" presId="urn:microsoft.com/office/officeart/2005/8/layout/orgChart1"/>
    <dgm:cxn modelId="{9D1D9D40-B977-40FA-9A3B-9EF63C5F0C9A}" type="presParOf" srcId="{64E7823B-81E8-49CB-A247-2479DD23E017}" destId="{C9A0FF96-4795-4A77-8CBC-01FD02CD676C}" srcOrd="1" destOrd="0" presId="urn:microsoft.com/office/officeart/2005/8/layout/orgChart1"/>
    <dgm:cxn modelId="{B0249D47-FF81-45B1-9B19-A45D3E0A9CA9}" type="presParOf" srcId="{64E7823B-81E8-49CB-A247-2479DD23E017}" destId="{24825BC6-523A-4327-993C-70C2EC33B93C}" srcOrd="2" destOrd="0" presId="urn:microsoft.com/office/officeart/2005/8/layout/orgChart1"/>
    <dgm:cxn modelId="{0A04E68F-270B-4F7D-999C-1EF959FB92DE}" type="presParOf" srcId="{F880A140-CD68-4C50-9224-A9E1478772E3}" destId="{AB75B659-657A-494F-B00A-CEF3ED914749}" srcOrd="6" destOrd="0" presId="urn:microsoft.com/office/officeart/2005/8/layout/orgChart1"/>
    <dgm:cxn modelId="{065CC5F1-7064-4A3B-AFC5-6FC31F05CB41}" type="presParOf" srcId="{F880A140-CD68-4C50-9224-A9E1478772E3}" destId="{E860CD97-5B71-4BD7-BAC6-52A241573CF7}" srcOrd="7" destOrd="0" presId="urn:microsoft.com/office/officeart/2005/8/layout/orgChart1"/>
    <dgm:cxn modelId="{BB8AED5C-1B8E-48DD-8542-0A9A287E70D2}" type="presParOf" srcId="{E860CD97-5B71-4BD7-BAC6-52A241573CF7}" destId="{33AD2059-2597-4B70-8006-7478ECF53A04}" srcOrd="0" destOrd="0" presId="urn:microsoft.com/office/officeart/2005/8/layout/orgChart1"/>
    <dgm:cxn modelId="{E55A019C-DF07-41D0-BF87-9D9B7B21A787}" type="presParOf" srcId="{33AD2059-2597-4B70-8006-7478ECF53A04}" destId="{7959D74D-563D-4407-810A-CA3DE022F895}" srcOrd="0" destOrd="0" presId="urn:microsoft.com/office/officeart/2005/8/layout/orgChart1"/>
    <dgm:cxn modelId="{8A9C7278-9A2E-488E-8A52-955A47B6B844}" type="presParOf" srcId="{33AD2059-2597-4B70-8006-7478ECF53A04}" destId="{F3E8B63B-2C2D-452C-9C14-B0D930DF5E51}" srcOrd="1" destOrd="0" presId="urn:microsoft.com/office/officeart/2005/8/layout/orgChart1"/>
    <dgm:cxn modelId="{2442A10F-3737-4552-8142-0260E16D2137}" type="presParOf" srcId="{E860CD97-5B71-4BD7-BAC6-52A241573CF7}" destId="{C0AFC44C-65F9-40DF-8ADB-BC3B0D613083}" srcOrd="1" destOrd="0" presId="urn:microsoft.com/office/officeart/2005/8/layout/orgChart1"/>
    <dgm:cxn modelId="{4C0940CC-8003-4CA1-9990-16FA60AEC79A}" type="presParOf" srcId="{E860CD97-5B71-4BD7-BAC6-52A241573CF7}" destId="{BCC3109E-ED01-468C-B643-7D21A8683C70}" srcOrd="2" destOrd="0" presId="urn:microsoft.com/office/officeart/2005/8/layout/orgChart1"/>
    <dgm:cxn modelId="{CE4B791E-8676-4E14-BB32-4B14E63B8907}" type="presParOf" srcId="{F880A140-CD68-4C50-9224-A9E1478772E3}" destId="{1D0C9A95-3B2F-4886-8761-7EEF78A69648}" srcOrd="8" destOrd="0" presId="urn:microsoft.com/office/officeart/2005/8/layout/orgChart1"/>
    <dgm:cxn modelId="{994FDFC3-78A4-46CB-BFBC-1B356ADC1455}" type="presParOf" srcId="{F880A140-CD68-4C50-9224-A9E1478772E3}" destId="{7CADEB31-F78F-4D23-854A-D2C7587BE22C}" srcOrd="9" destOrd="0" presId="urn:microsoft.com/office/officeart/2005/8/layout/orgChart1"/>
    <dgm:cxn modelId="{2956FBE7-183F-4BA3-906B-86E5743CF3A5}" type="presParOf" srcId="{7CADEB31-F78F-4D23-854A-D2C7587BE22C}" destId="{F17147B3-3A89-47D9-B7FC-0AE1B77EB427}" srcOrd="0" destOrd="0" presId="urn:microsoft.com/office/officeart/2005/8/layout/orgChart1"/>
    <dgm:cxn modelId="{A5AAB71B-258A-4B37-ABD3-94CCAE194A41}" type="presParOf" srcId="{F17147B3-3A89-47D9-B7FC-0AE1B77EB427}" destId="{A12F1A4D-32A5-4E9C-961D-4C703CE7664A}" srcOrd="0" destOrd="0" presId="urn:microsoft.com/office/officeart/2005/8/layout/orgChart1"/>
    <dgm:cxn modelId="{AC1E653C-741E-45C4-BD3A-69CA85F68247}" type="presParOf" srcId="{F17147B3-3A89-47D9-B7FC-0AE1B77EB427}" destId="{1D1B26A1-61ED-445E-8C33-F21F28B86314}" srcOrd="1" destOrd="0" presId="urn:microsoft.com/office/officeart/2005/8/layout/orgChart1"/>
    <dgm:cxn modelId="{27B7904A-EFFA-40DF-8F5D-B487B0DA8822}" type="presParOf" srcId="{7CADEB31-F78F-4D23-854A-D2C7587BE22C}" destId="{53ACBCB7-752F-408C-A2FA-71E9B5BEA161}" srcOrd="1" destOrd="0" presId="urn:microsoft.com/office/officeart/2005/8/layout/orgChart1"/>
    <dgm:cxn modelId="{DEF7690A-1FE8-49DF-A19B-88D31AE12B29}" type="presParOf" srcId="{7CADEB31-F78F-4D23-854A-D2C7587BE22C}" destId="{F873E56B-99E8-4EA6-A681-B0765A0CE619}" srcOrd="2" destOrd="0" presId="urn:microsoft.com/office/officeart/2005/8/layout/orgChart1"/>
    <dgm:cxn modelId="{AD51BA37-BCB0-41D7-B35C-2BA5C6FFE44C}" type="presParOf" srcId="{F99B5C66-0479-465C-B8F5-8649DA7EB3BC}" destId="{AAD794A9-0834-4B2F-AE2C-2D94E7CF6D3C}" srcOrd="4" destOrd="0" presId="urn:microsoft.com/office/officeart/2005/8/layout/orgChart1"/>
    <dgm:cxn modelId="{8CD6AF82-4760-4132-B804-B9B7CAC6CFB8}" type="presParOf" srcId="{F99B5C66-0479-465C-B8F5-8649DA7EB3BC}" destId="{06A90EB1-4F1C-44CE-A5FA-1047269C9B9B}" srcOrd="5" destOrd="0" presId="urn:microsoft.com/office/officeart/2005/8/layout/orgChart1"/>
    <dgm:cxn modelId="{7942C84A-92B3-4047-9000-7743AB9EC3B8}" type="presParOf" srcId="{06A90EB1-4F1C-44CE-A5FA-1047269C9B9B}" destId="{0C3B8407-FD6B-4E20-AC41-8ABD925A8C4B}" srcOrd="0" destOrd="0" presId="urn:microsoft.com/office/officeart/2005/8/layout/orgChart1"/>
    <dgm:cxn modelId="{F7C16FD5-A238-4D01-A876-9F88E37A8DEC}" type="presParOf" srcId="{0C3B8407-FD6B-4E20-AC41-8ABD925A8C4B}" destId="{33B302FF-133D-4B76-88D2-B4B2AD7D61A4}" srcOrd="0" destOrd="0" presId="urn:microsoft.com/office/officeart/2005/8/layout/orgChart1"/>
    <dgm:cxn modelId="{EEBB640A-DFDF-428F-B935-8EB9B206C547}" type="presParOf" srcId="{0C3B8407-FD6B-4E20-AC41-8ABD925A8C4B}" destId="{4A619459-936A-4C34-9C98-1FCD4B5C5587}" srcOrd="1" destOrd="0" presId="urn:microsoft.com/office/officeart/2005/8/layout/orgChart1"/>
    <dgm:cxn modelId="{DCDC054E-A3C5-438B-912E-68C0CEEE14DA}" type="presParOf" srcId="{06A90EB1-4F1C-44CE-A5FA-1047269C9B9B}" destId="{A42AC5DE-D7CA-49C3-9866-52119998BDCE}" srcOrd="1" destOrd="0" presId="urn:microsoft.com/office/officeart/2005/8/layout/orgChart1"/>
    <dgm:cxn modelId="{9198FD70-F3D1-4017-A841-464C0170A0DD}" type="presParOf" srcId="{06A90EB1-4F1C-44CE-A5FA-1047269C9B9B}" destId="{9E0EA4BB-AA92-4A1E-9998-E510B477B344}" srcOrd="2" destOrd="0" presId="urn:microsoft.com/office/officeart/2005/8/layout/orgChart1"/>
    <dgm:cxn modelId="{2D9E2BB6-E81A-4D6A-9CD9-36E159C3F104}" type="presParOf" srcId="{F99B5C66-0479-465C-B8F5-8649DA7EB3BC}" destId="{22D10B2D-22B7-4E53-82F6-0E81E43B2218}" srcOrd="6" destOrd="0" presId="urn:microsoft.com/office/officeart/2005/8/layout/orgChart1"/>
    <dgm:cxn modelId="{3D96875F-3473-45E2-B9D7-6BF31937E5A5}" type="presParOf" srcId="{F99B5C66-0479-465C-B8F5-8649DA7EB3BC}" destId="{38A5C834-5DAF-4BBA-9F85-F43C92F8047A}" srcOrd="7" destOrd="0" presId="urn:microsoft.com/office/officeart/2005/8/layout/orgChart1"/>
    <dgm:cxn modelId="{E9B28F57-41E4-48C7-9F9A-E20B3A5E1AA2}" type="presParOf" srcId="{38A5C834-5DAF-4BBA-9F85-F43C92F8047A}" destId="{189757CA-C463-46F5-8BE6-257BEDA711B1}" srcOrd="0" destOrd="0" presId="urn:microsoft.com/office/officeart/2005/8/layout/orgChart1"/>
    <dgm:cxn modelId="{586049E6-ED88-4E2B-8259-3C8395DFB411}" type="presParOf" srcId="{189757CA-C463-46F5-8BE6-257BEDA711B1}" destId="{6132795C-AA51-4DC0-8868-D3CEA32487D8}" srcOrd="0" destOrd="0" presId="urn:microsoft.com/office/officeart/2005/8/layout/orgChart1"/>
    <dgm:cxn modelId="{838E4CC1-DE9B-4222-A141-AB3BBB19C83A}" type="presParOf" srcId="{189757CA-C463-46F5-8BE6-257BEDA711B1}" destId="{23739873-06C4-4BC0-9FAE-02ABE6CAD68B}" srcOrd="1" destOrd="0" presId="urn:microsoft.com/office/officeart/2005/8/layout/orgChart1"/>
    <dgm:cxn modelId="{0CCB5FB7-82AB-4866-B377-43DBA314B9FE}" type="presParOf" srcId="{38A5C834-5DAF-4BBA-9F85-F43C92F8047A}" destId="{DB682990-7243-4C09-B6BF-74CA9F608679}" srcOrd="1" destOrd="0" presId="urn:microsoft.com/office/officeart/2005/8/layout/orgChart1"/>
    <dgm:cxn modelId="{611EF759-1991-4B95-9923-1E558A6B56E7}" type="presParOf" srcId="{DB682990-7243-4C09-B6BF-74CA9F608679}" destId="{3F244999-FC57-4B7F-9FB4-31DB9B4E99BD}" srcOrd="0" destOrd="0" presId="urn:microsoft.com/office/officeart/2005/8/layout/orgChart1"/>
    <dgm:cxn modelId="{E0F86021-D8E6-4701-AB71-A78960BF3615}" type="presParOf" srcId="{DB682990-7243-4C09-B6BF-74CA9F608679}" destId="{03EF56C1-CF63-4F3E-A547-5B1D54D06A3C}" srcOrd="1" destOrd="0" presId="urn:microsoft.com/office/officeart/2005/8/layout/orgChart1"/>
    <dgm:cxn modelId="{E247699E-EE08-4ED7-91BF-E1179CF101D5}" type="presParOf" srcId="{03EF56C1-CF63-4F3E-A547-5B1D54D06A3C}" destId="{6C6D4836-24B3-419B-863F-9670D7755154}" srcOrd="0" destOrd="0" presId="urn:microsoft.com/office/officeart/2005/8/layout/orgChart1"/>
    <dgm:cxn modelId="{394BE9DC-9B8B-4138-A5BD-1BEC2F3E9E1D}" type="presParOf" srcId="{6C6D4836-24B3-419B-863F-9670D7755154}" destId="{85D65F49-9F8A-4DD9-A208-F87FE12E5892}" srcOrd="0" destOrd="0" presId="urn:microsoft.com/office/officeart/2005/8/layout/orgChart1"/>
    <dgm:cxn modelId="{0D21294F-1143-4993-9EA1-6906FCBF2CFC}" type="presParOf" srcId="{6C6D4836-24B3-419B-863F-9670D7755154}" destId="{F94FB4E3-8321-44EE-B8A9-85DB5415BE9C}" srcOrd="1" destOrd="0" presId="urn:microsoft.com/office/officeart/2005/8/layout/orgChart1"/>
    <dgm:cxn modelId="{57E24A85-F931-4ADB-8C30-1F6115F5261B}" type="presParOf" srcId="{03EF56C1-CF63-4F3E-A547-5B1D54D06A3C}" destId="{D77E6808-9183-42D7-830A-3A3D37DE4B55}" srcOrd="1" destOrd="0" presId="urn:microsoft.com/office/officeart/2005/8/layout/orgChart1"/>
    <dgm:cxn modelId="{6279E3A9-24FB-47FA-9394-210D0874D1C0}" type="presParOf" srcId="{03EF56C1-CF63-4F3E-A547-5B1D54D06A3C}" destId="{56F8C2C5-A419-4A59-B019-57C1EE072122}" srcOrd="2" destOrd="0" presId="urn:microsoft.com/office/officeart/2005/8/layout/orgChart1"/>
    <dgm:cxn modelId="{1AF3FABE-EEF0-41EA-99E2-EEA06BEF93B4}" type="presParOf" srcId="{DB682990-7243-4C09-B6BF-74CA9F608679}" destId="{052B1A85-150B-4A49-9AD0-78702B5264CE}" srcOrd="2" destOrd="0" presId="urn:microsoft.com/office/officeart/2005/8/layout/orgChart1"/>
    <dgm:cxn modelId="{5ADB4913-6A79-44B5-A2F2-E76EB8724CBE}" type="presParOf" srcId="{DB682990-7243-4C09-B6BF-74CA9F608679}" destId="{332F91E4-DDB2-4700-8DE1-22D4D1B483E6}" srcOrd="3" destOrd="0" presId="urn:microsoft.com/office/officeart/2005/8/layout/orgChart1"/>
    <dgm:cxn modelId="{8EEA995C-2070-44D5-8909-E13E02FB43F6}" type="presParOf" srcId="{332F91E4-DDB2-4700-8DE1-22D4D1B483E6}" destId="{9DFA304E-4802-4A3D-A741-6823115622F4}" srcOrd="0" destOrd="0" presId="urn:microsoft.com/office/officeart/2005/8/layout/orgChart1"/>
    <dgm:cxn modelId="{D5FD7607-C03B-4208-B018-2D488CBCE61B}" type="presParOf" srcId="{9DFA304E-4802-4A3D-A741-6823115622F4}" destId="{D1BE3704-7AB7-4C27-9862-2D13F1C11343}" srcOrd="0" destOrd="0" presId="urn:microsoft.com/office/officeart/2005/8/layout/orgChart1"/>
    <dgm:cxn modelId="{54C2B5E3-6184-454C-A017-A4AC4901F975}" type="presParOf" srcId="{9DFA304E-4802-4A3D-A741-6823115622F4}" destId="{F26D5163-8AFB-4837-8D6F-5577A71D1604}" srcOrd="1" destOrd="0" presId="urn:microsoft.com/office/officeart/2005/8/layout/orgChart1"/>
    <dgm:cxn modelId="{0DE417BC-B0AD-475A-8805-CD5C42C16711}" type="presParOf" srcId="{332F91E4-DDB2-4700-8DE1-22D4D1B483E6}" destId="{F40C0D3E-2371-4AC6-8451-497417556EA6}" srcOrd="1" destOrd="0" presId="urn:microsoft.com/office/officeart/2005/8/layout/orgChart1"/>
    <dgm:cxn modelId="{03E9583C-A401-4059-8584-883905E3F133}" type="presParOf" srcId="{332F91E4-DDB2-4700-8DE1-22D4D1B483E6}" destId="{277FA656-900D-4C25-BA36-0223876906FE}" srcOrd="2" destOrd="0" presId="urn:microsoft.com/office/officeart/2005/8/layout/orgChart1"/>
    <dgm:cxn modelId="{B1520A7B-AC35-4A02-9D26-E6C09359AE35}" type="presParOf" srcId="{DB682990-7243-4C09-B6BF-74CA9F608679}" destId="{644693CE-2E8C-43FB-906D-6A19EBAE9345}" srcOrd="4" destOrd="0" presId="urn:microsoft.com/office/officeart/2005/8/layout/orgChart1"/>
    <dgm:cxn modelId="{ABBD6265-21C3-45D5-B47E-10C2B25C456A}" type="presParOf" srcId="{DB682990-7243-4C09-B6BF-74CA9F608679}" destId="{7531110A-C511-4613-AD1A-D72F10D6A110}" srcOrd="5" destOrd="0" presId="urn:microsoft.com/office/officeart/2005/8/layout/orgChart1"/>
    <dgm:cxn modelId="{6A574A55-9A67-44AA-A487-B660575933CA}" type="presParOf" srcId="{7531110A-C511-4613-AD1A-D72F10D6A110}" destId="{07367CB6-E27A-412A-9953-D6A9FC058B8A}" srcOrd="0" destOrd="0" presId="urn:microsoft.com/office/officeart/2005/8/layout/orgChart1"/>
    <dgm:cxn modelId="{4CEDB51C-7BF5-4652-B870-E6EA058977F9}" type="presParOf" srcId="{07367CB6-E27A-412A-9953-D6A9FC058B8A}" destId="{7368DD8F-5E24-4803-B776-4D05A5DFBB31}" srcOrd="0" destOrd="0" presId="urn:microsoft.com/office/officeart/2005/8/layout/orgChart1"/>
    <dgm:cxn modelId="{DF4EBE03-74E1-4D04-8A27-3EC21832CAD3}" type="presParOf" srcId="{07367CB6-E27A-412A-9953-D6A9FC058B8A}" destId="{F12E655D-8043-4AEE-96C4-B7D6E938F87B}" srcOrd="1" destOrd="0" presId="urn:microsoft.com/office/officeart/2005/8/layout/orgChart1"/>
    <dgm:cxn modelId="{E8659862-87CD-42CA-B13C-593F8B13A5FD}" type="presParOf" srcId="{7531110A-C511-4613-AD1A-D72F10D6A110}" destId="{EFF67698-6575-43AD-BCF7-AE3643164635}" srcOrd="1" destOrd="0" presId="urn:microsoft.com/office/officeart/2005/8/layout/orgChart1"/>
    <dgm:cxn modelId="{C213500D-5866-4CFD-AEE1-F52A762B8873}" type="presParOf" srcId="{7531110A-C511-4613-AD1A-D72F10D6A110}" destId="{EF5BC85E-6993-480D-804D-F39795F15BDC}" srcOrd="2" destOrd="0" presId="urn:microsoft.com/office/officeart/2005/8/layout/orgChart1"/>
    <dgm:cxn modelId="{4D85A462-25D5-481B-9B31-67D19D870DAB}" type="presParOf" srcId="{38A5C834-5DAF-4BBA-9F85-F43C92F8047A}" destId="{E85E9AA6-220A-4F9A-AF64-D2C1494120EA}" srcOrd="2" destOrd="0" presId="urn:microsoft.com/office/officeart/2005/8/layout/orgChart1"/>
    <dgm:cxn modelId="{2B04EC1D-EC3B-44A9-8B94-4B70B2163EDD}" type="presParOf" srcId="{E41BBFC6-DFA9-496A-BC49-94A176467C6C}" destId="{7B32CD6F-0DFD-4326-AC9D-65FD26D9C773}" srcOrd="2" destOrd="0" presId="urn:microsoft.com/office/officeart/2005/8/layout/orgChart1"/>
    <dgm:cxn modelId="{1539FBBF-E780-4A57-B7BF-14A55A89ACB0}" type="presParOf" srcId="{7B32CD6F-0DFD-4326-AC9D-65FD26D9C773}" destId="{23E4690E-B387-41CC-83E4-A237D81F6EFE}" srcOrd="0" destOrd="0" presId="urn:microsoft.com/office/officeart/2005/8/layout/orgChart1"/>
    <dgm:cxn modelId="{56FE3553-4F7A-4AAC-BC16-9B87AF9E6D9B}" type="presParOf" srcId="{7B32CD6F-0DFD-4326-AC9D-65FD26D9C773}" destId="{3E1F1E4E-97E1-4BA5-BD5E-F1BA4A6B2DC5}" srcOrd="1" destOrd="0" presId="urn:microsoft.com/office/officeart/2005/8/layout/orgChart1"/>
    <dgm:cxn modelId="{7D37D99C-AB1C-4DC7-8736-EC2D9D1712DE}" type="presParOf" srcId="{3E1F1E4E-97E1-4BA5-BD5E-F1BA4A6B2DC5}" destId="{5F77C1E2-40A2-46CF-B976-9F5C58E943A5}" srcOrd="0" destOrd="0" presId="urn:microsoft.com/office/officeart/2005/8/layout/orgChart1"/>
    <dgm:cxn modelId="{834597F8-B333-4065-B146-6BE6A08DAA3B}" type="presParOf" srcId="{5F77C1E2-40A2-46CF-B976-9F5C58E943A5}" destId="{0008669E-E5EC-4152-85AB-6FDAD8DEDFBA}" srcOrd="0" destOrd="0" presId="urn:microsoft.com/office/officeart/2005/8/layout/orgChart1"/>
    <dgm:cxn modelId="{01F44CB8-BADC-412A-A293-1E9116D2E3EB}" type="presParOf" srcId="{5F77C1E2-40A2-46CF-B976-9F5C58E943A5}" destId="{0B1FC557-7D50-4ECF-AA14-50122CAEA380}" srcOrd="1" destOrd="0" presId="urn:microsoft.com/office/officeart/2005/8/layout/orgChart1"/>
    <dgm:cxn modelId="{4F8ACB3F-27A8-4ACE-ACD8-BA7EE6303D85}" type="presParOf" srcId="{3E1F1E4E-97E1-4BA5-BD5E-F1BA4A6B2DC5}" destId="{78F8CCFD-C4D5-460A-8F60-757FAB8E7BFE}" srcOrd="1" destOrd="0" presId="urn:microsoft.com/office/officeart/2005/8/layout/orgChart1"/>
    <dgm:cxn modelId="{54F44CC2-76C1-4AD8-8297-7E2B8FC6D05F}" type="presParOf" srcId="{3E1F1E4E-97E1-4BA5-BD5E-F1BA4A6B2DC5}" destId="{EE4E6FF0-C576-4667-BA07-D9BE7D661080}" srcOrd="2" destOrd="0" presId="urn:microsoft.com/office/officeart/2005/8/layout/orgChart1"/>
    <dgm:cxn modelId="{9A3BDE90-F777-49DB-A4CD-C542811F4480}" type="presParOf" srcId="{7B32CD6F-0DFD-4326-AC9D-65FD26D9C773}" destId="{50A5AF38-52C2-415C-824D-AB5B73EBACA2}" srcOrd="2" destOrd="0" presId="urn:microsoft.com/office/officeart/2005/8/layout/orgChart1"/>
    <dgm:cxn modelId="{27B6A106-005E-4F32-A007-00880157D72F}" type="presParOf" srcId="{7B32CD6F-0DFD-4326-AC9D-65FD26D9C773}" destId="{69F1B1E5-CDA9-4A14-B902-8C5E43927265}" srcOrd="3" destOrd="0" presId="urn:microsoft.com/office/officeart/2005/8/layout/orgChart1"/>
    <dgm:cxn modelId="{CAE7EA1D-D182-4EE6-B5DA-2FE4020A374A}" type="presParOf" srcId="{69F1B1E5-CDA9-4A14-B902-8C5E43927265}" destId="{6B1A4EDF-9141-4874-B071-D72ADDC67CDA}" srcOrd="0" destOrd="0" presId="urn:microsoft.com/office/officeart/2005/8/layout/orgChart1"/>
    <dgm:cxn modelId="{CB383FB0-FD44-454D-8DA1-E68319338AB4}" type="presParOf" srcId="{6B1A4EDF-9141-4874-B071-D72ADDC67CDA}" destId="{CC154EE3-8EE8-4DF9-AE3E-B3B8DDE8CCFE}" srcOrd="0" destOrd="0" presId="urn:microsoft.com/office/officeart/2005/8/layout/orgChart1"/>
    <dgm:cxn modelId="{E4AED8E3-F44B-4D07-BF78-9D74E9A37C83}" type="presParOf" srcId="{6B1A4EDF-9141-4874-B071-D72ADDC67CDA}" destId="{79881044-3E74-471A-AC96-5D790CC82D11}" srcOrd="1" destOrd="0" presId="urn:microsoft.com/office/officeart/2005/8/layout/orgChart1"/>
    <dgm:cxn modelId="{88959DA5-F50E-47DA-9937-8325BF4B9B81}" type="presParOf" srcId="{69F1B1E5-CDA9-4A14-B902-8C5E43927265}" destId="{A2C67C91-34D2-41C9-8E1F-20B94AA91023}" srcOrd="1" destOrd="0" presId="urn:microsoft.com/office/officeart/2005/8/layout/orgChart1"/>
    <dgm:cxn modelId="{8491DCAD-07AE-4D0B-B676-92E8443E8DA6}" type="presParOf" srcId="{69F1B1E5-CDA9-4A14-B902-8C5E43927265}" destId="{66547012-8311-4B76-A2A3-6A44B86E50DF}" srcOrd="2" destOrd="0" presId="urn:microsoft.com/office/officeart/2005/8/layout/orgChart1"/>
    <dgm:cxn modelId="{7D03D440-473E-49F9-B2C6-46C598289A0C}" type="presParOf" srcId="{7B32CD6F-0DFD-4326-AC9D-65FD26D9C773}" destId="{7A23BFEC-5363-49C9-9725-5095E8D5F4EF}" srcOrd="4" destOrd="0" presId="urn:microsoft.com/office/officeart/2005/8/layout/orgChart1"/>
    <dgm:cxn modelId="{03971F8B-EAA6-4086-86F8-F225BA6A9F85}" type="presParOf" srcId="{7B32CD6F-0DFD-4326-AC9D-65FD26D9C773}" destId="{AD462981-E5CE-4A91-BBFE-39708FA09F8A}" srcOrd="5" destOrd="0" presId="urn:microsoft.com/office/officeart/2005/8/layout/orgChart1"/>
    <dgm:cxn modelId="{088EAD53-FB23-40A9-9FD3-AA05EA72EB2C}" type="presParOf" srcId="{AD462981-E5CE-4A91-BBFE-39708FA09F8A}" destId="{E2DF3EFA-A0C3-4238-B141-FE7B93662603}" srcOrd="0" destOrd="0" presId="urn:microsoft.com/office/officeart/2005/8/layout/orgChart1"/>
    <dgm:cxn modelId="{3DB8BC68-E7D5-4798-9FAB-250ADA6B5AF4}" type="presParOf" srcId="{E2DF3EFA-A0C3-4238-B141-FE7B93662603}" destId="{5967C2E1-8674-4225-8209-00892B7901B7}" srcOrd="0" destOrd="0" presId="urn:microsoft.com/office/officeart/2005/8/layout/orgChart1"/>
    <dgm:cxn modelId="{BB692EC0-FEEA-4D0D-840C-06FA47DA4E6E}" type="presParOf" srcId="{E2DF3EFA-A0C3-4238-B141-FE7B93662603}" destId="{2FE0A6BC-EF94-476C-8A49-7F4C451C2178}" srcOrd="1" destOrd="0" presId="urn:microsoft.com/office/officeart/2005/8/layout/orgChart1"/>
    <dgm:cxn modelId="{5FF6023C-0939-4778-BD5D-CA61627AE847}" type="presParOf" srcId="{AD462981-E5CE-4A91-BBFE-39708FA09F8A}" destId="{15F82D76-829A-4363-9114-885ACCD6B82A}" srcOrd="1" destOrd="0" presId="urn:microsoft.com/office/officeart/2005/8/layout/orgChart1"/>
    <dgm:cxn modelId="{59684686-2F3A-4585-BE14-B241960B9ACA}" type="presParOf" srcId="{AD462981-E5CE-4A91-BBFE-39708FA09F8A}" destId="{F079B5F7-A6B4-4AAC-9059-EA935CAAFA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</a:t>
          </a:r>
          <a:endParaRPr lang="es-ES" sz="1200" dirty="0"/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</a:t>
          </a:r>
          <a:endParaRPr lang="es-ES" sz="1200" dirty="0"/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BAB663AF-9431-4D95-9F1E-BC4C608DAF09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Promotor(a)     Vacante</a:t>
          </a:r>
          <a:endParaRPr lang="es-ES" sz="1200" dirty="0"/>
        </a:p>
      </dgm:t>
    </dgm:pt>
    <dgm:pt modelId="{C842406A-5D1F-490A-911C-9E308B07AE7C}" type="parTrans" cxnId="{A61D3DCB-F188-48A8-A862-BFC765F07F8E}">
      <dgm:prSet/>
      <dgm:spPr/>
      <dgm:t>
        <a:bodyPr/>
        <a:lstStyle/>
        <a:p>
          <a:endParaRPr lang="es-ES" sz="1200"/>
        </a:p>
      </dgm:t>
    </dgm:pt>
    <dgm:pt modelId="{CB67DB9D-7313-42CB-BE86-2F02D035E7AD}" type="sibTrans" cxnId="{A61D3DCB-F188-48A8-A862-BFC765F07F8E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5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1E305FF5-08C1-413C-BD22-598EBE884920}" type="pres">
      <dgm:prSet presAssocID="{C842406A-5D1F-490A-911C-9E308B07AE7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94E717E5-E15A-4B01-B459-E7F7DE977D9F}" type="pres">
      <dgm:prSet presAssocID="{BAB663AF-9431-4D95-9F1E-BC4C608DAF09}" presName="hierRoot2" presStyleCnt="0">
        <dgm:presLayoutVars>
          <dgm:hierBranch val="init"/>
        </dgm:presLayoutVars>
      </dgm:prSet>
      <dgm:spPr/>
    </dgm:pt>
    <dgm:pt modelId="{5A9EC663-1AFA-4077-BB62-39713A488559}" type="pres">
      <dgm:prSet presAssocID="{BAB663AF-9431-4D95-9F1E-BC4C608DAF09}" presName="rootComposite" presStyleCnt="0"/>
      <dgm:spPr/>
    </dgm:pt>
    <dgm:pt modelId="{DF577515-CB4D-418F-ACF4-B65F1E4CC3E5}" type="pres">
      <dgm:prSet presAssocID="{BAB663AF-9431-4D95-9F1E-BC4C608DAF0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92551B-B180-430A-807E-F80722F7D3ED}" type="pres">
      <dgm:prSet presAssocID="{BAB663AF-9431-4D95-9F1E-BC4C608DAF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BC9EB684-A769-444E-835F-97FD02D244A5}" type="pres">
      <dgm:prSet presAssocID="{BAB663AF-9431-4D95-9F1E-BC4C608DAF09}" presName="hierChild4" presStyleCnt="0"/>
      <dgm:spPr/>
    </dgm:pt>
    <dgm:pt modelId="{7AC59350-F45D-4268-99D7-CA3C5F501BB5}" type="pres">
      <dgm:prSet presAssocID="{BAB663AF-9431-4D95-9F1E-BC4C608DAF09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0BA2ADC6-77BE-4433-AA8F-5EB6D1307819}" type="presOf" srcId="{C842406A-5D1F-490A-911C-9E308B07AE7C}" destId="{1E305FF5-08C1-413C-BD22-598EBE884920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A61D3DCB-F188-48A8-A862-BFC765F07F8E}" srcId="{615C18A7-B4D5-4C96-8973-7167612FEE29}" destId="{BAB663AF-9431-4D95-9F1E-BC4C608DAF09}" srcOrd="5" destOrd="0" parTransId="{C842406A-5D1F-490A-911C-9E308B07AE7C}" sibTransId="{CB67DB9D-7313-42CB-BE86-2F02D035E7AD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3EDCF4A9-5F9A-48FC-8664-8236EB453FF2}" type="presOf" srcId="{BAB663AF-9431-4D95-9F1E-BC4C608DAF09}" destId="{DF577515-CB4D-418F-ACF4-B65F1E4CC3E5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7A5C55AE-6455-47BC-85EE-699C6C9D0288}" type="presOf" srcId="{BAB663AF-9431-4D95-9F1E-BC4C608DAF09}" destId="{2892551B-B180-430A-807E-F80722F7D3ED}" srcOrd="1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EFB1619C-10B8-4AC7-B331-F91E5A9D333C}" type="presParOf" srcId="{5E12C4FD-0F5E-4911-AC30-E420FB8D05EB}" destId="{1E305FF5-08C1-413C-BD22-598EBE884920}" srcOrd="8" destOrd="0" presId="urn:microsoft.com/office/officeart/2005/8/layout/orgChart1"/>
    <dgm:cxn modelId="{D1D745B6-AEE9-49F8-BE0B-5D7FA75ACAB4}" type="presParOf" srcId="{5E12C4FD-0F5E-4911-AC30-E420FB8D05EB}" destId="{94E717E5-E15A-4B01-B459-E7F7DE977D9F}" srcOrd="9" destOrd="0" presId="urn:microsoft.com/office/officeart/2005/8/layout/orgChart1"/>
    <dgm:cxn modelId="{BE2408FA-205A-4FC8-88E2-EA7BA1433123}" type="presParOf" srcId="{94E717E5-E15A-4B01-B459-E7F7DE977D9F}" destId="{5A9EC663-1AFA-4077-BB62-39713A488559}" srcOrd="0" destOrd="0" presId="urn:microsoft.com/office/officeart/2005/8/layout/orgChart1"/>
    <dgm:cxn modelId="{51529293-9900-46DD-922E-D692F4B7FCDD}" type="presParOf" srcId="{5A9EC663-1AFA-4077-BB62-39713A488559}" destId="{DF577515-CB4D-418F-ACF4-B65F1E4CC3E5}" srcOrd="0" destOrd="0" presId="urn:microsoft.com/office/officeart/2005/8/layout/orgChart1"/>
    <dgm:cxn modelId="{DB32C2BE-C923-4A13-A922-4E7D448A53AF}" type="presParOf" srcId="{5A9EC663-1AFA-4077-BB62-39713A488559}" destId="{2892551B-B180-430A-807E-F80722F7D3ED}" srcOrd="1" destOrd="0" presId="urn:microsoft.com/office/officeart/2005/8/layout/orgChart1"/>
    <dgm:cxn modelId="{E6B0B9F9-560C-4CBE-8712-778F45EFFD3A}" type="presParOf" srcId="{94E717E5-E15A-4B01-B459-E7F7DE977D9F}" destId="{BC9EB684-A769-444E-835F-97FD02D244A5}" srcOrd="1" destOrd="0" presId="urn:microsoft.com/office/officeart/2005/8/layout/orgChart1"/>
    <dgm:cxn modelId="{46D87B95-7EB4-43E4-AC1B-B45ED320D86E}" type="presParOf" srcId="{94E717E5-E15A-4B01-B459-E7F7DE977D9F}" destId="{7AC59350-F45D-4268-99D7-CA3C5F501BB5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</a:t>
          </a:r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Instructor(a) Vacante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 / 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7BF59CC8-D6B4-41AD-95C2-4177998CBB98}">
      <dgm:prSet phldrT="[Texto]"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449C1215-758D-4192-96C6-8AC6D7056134}" type="parTrans" cxnId="{A396166A-F3BC-4DF4-9FF8-6D68D751C661}">
      <dgm:prSet/>
      <dgm:spPr/>
      <dgm:t>
        <a:bodyPr/>
        <a:lstStyle/>
        <a:p>
          <a:endParaRPr lang="es-ES" sz="1200"/>
        </a:p>
      </dgm:t>
    </dgm:pt>
    <dgm:pt modelId="{7FC75CD6-983F-4063-B65D-F24BC697ED06}" type="sibTrans" cxnId="{A396166A-F3BC-4DF4-9FF8-6D68D751C661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19DD120E-31F6-40E3-B06A-B90FB29C7BCB}" type="pres">
      <dgm:prSet presAssocID="{449C1215-758D-4192-96C6-8AC6D70561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4424FC3-0B15-40DE-9F03-59792A8A7F51}" type="pres">
      <dgm:prSet presAssocID="{7BF59CC8-D6B4-41AD-95C2-4177998CBB98}" presName="hierRoot2" presStyleCnt="0">
        <dgm:presLayoutVars>
          <dgm:hierBranch val="init"/>
        </dgm:presLayoutVars>
      </dgm:prSet>
      <dgm:spPr/>
    </dgm:pt>
    <dgm:pt modelId="{8B7AE7D0-CC4A-4A29-A918-7A71A325E294}" type="pres">
      <dgm:prSet presAssocID="{7BF59CC8-D6B4-41AD-95C2-4177998CBB98}" presName="rootComposite" presStyleCnt="0"/>
      <dgm:spPr/>
    </dgm:pt>
    <dgm:pt modelId="{40F42CFF-6221-41FD-B5D6-3FFF70F9B030}" type="pres">
      <dgm:prSet presAssocID="{7BF59CC8-D6B4-41AD-95C2-4177998CBB98}" presName="rootText" presStyleLbl="node2" presStyleIdx="0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06FD2-D27C-4F68-9873-38BEA25A06D8}" type="pres">
      <dgm:prSet presAssocID="{7BF59CC8-D6B4-41AD-95C2-4177998CBB98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1A494D-9508-4C93-B727-F5BFE0D0988A}" type="pres">
      <dgm:prSet presAssocID="{7BF59CC8-D6B4-41AD-95C2-4177998CBB98}" presName="hierChild4" presStyleCnt="0"/>
      <dgm:spPr/>
    </dgm:pt>
    <dgm:pt modelId="{CE2824AC-83EB-49FF-9D3F-ED5982CDD17F}" type="pres">
      <dgm:prSet presAssocID="{7BF59CC8-D6B4-41AD-95C2-4177998CBB98}" presName="hierChild5" presStyleCnt="0"/>
      <dgm:spPr/>
    </dgm:pt>
    <dgm:pt modelId="{2E43C3AE-F338-4166-9AB7-BDD9E37DE2CB}" type="pres">
      <dgm:prSet presAssocID="{3DD60197-9CBD-4448-8D8E-8200D8DC15A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1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1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FD82A043-D918-4011-BC1B-2BC7BE02B9AB}" type="presOf" srcId="{449C1215-758D-4192-96C6-8AC6D7056134}" destId="{19DD120E-31F6-40E3-B06A-B90FB29C7BCB}" srcOrd="0" destOrd="0" presId="urn:microsoft.com/office/officeart/2005/8/layout/orgChart1"/>
    <dgm:cxn modelId="{37107ABC-1F6B-45C1-9B52-CBA66F64E2AC}" type="presOf" srcId="{7BF59CC8-D6B4-41AD-95C2-4177998CBB98}" destId="{40F42CFF-6221-41FD-B5D6-3FFF70F9B030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A396166A-F3BC-4DF4-9FF8-6D68D751C661}" srcId="{7584D7BE-A139-4499-832C-0CCFB098F084}" destId="{7BF59CC8-D6B4-41AD-95C2-4177998CBB98}" srcOrd="2" destOrd="0" parTransId="{449C1215-758D-4192-96C6-8AC6D7056134}" sibTransId="{7FC75CD6-983F-4063-B65D-F24BC697ED06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DE9BF521-CD92-409D-914B-B07FD8A2CD56}" type="presOf" srcId="{7BF59CC8-D6B4-41AD-95C2-4177998CBB98}" destId="{0BE06FD2-D27C-4F68-9873-38BEA25A06D8}" srcOrd="1" destOrd="0" presId="urn:microsoft.com/office/officeart/2005/8/layout/orgChart1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3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73839BB-6E0D-40E9-B164-0C6696C4EC4F}" type="presParOf" srcId="{CF1C967F-CC2D-49AB-857C-EF099D104A3E}" destId="{19DD120E-31F6-40E3-B06A-B90FB29C7BCB}" srcOrd="0" destOrd="0" presId="urn:microsoft.com/office/officeart/2005/8/layout/orgChart1"/>
    <dgm:cxn modelId="{3DD0807A-B20D-4E8A-AC11-C0B3A1D4E0C1}" type="presParOf" srcId="{CF1C967F-CC2D-49AB-857C-EF099D104A3E}" destId="{54424FC3-0B15-40DE-9F03-59792A8A7F51}" srcOrd="1" destOrd="0" presId="urn:microsoft.com/office/officeart/2005/8/layout/orgChart1"/>
    <dgm:cxn modelId="{34C51927-9E46-4DC3-9B94-0CDAA8E1ABFA}" type="presParOf" srcId="{54424FC3-0B15-40DE-9F03-59792A8A7F51}" destId="{8B7AE7D0-CC4A-4A29-A918-7A71A325E294}" srcOrd="0" destOrd="0" presId="urn:microsoft.com/office/officeart/2005/8/layout/orgChart1"/>
    <dgm:cxn modelId="{8F81FBD9-827D-40C6-863F-A21389D5C7E2}" type="presParOf" srcId="{8B7AE7D0-CC4A-4A29-A918-7A71A325E294}" destId="{40F42CFF-6221-41FD-B5D6-3FFF70F9B030}" srcOrd="0" destOrd="0" presId="urn:microsoft.com/office/officeart/2005/8/layout/orgChart1"/>
    <dgm:cxn modelId="{08AB3825-B861-4B5B-9080-7E11C8C290D3}" type="presParOf" srcId="{8B7AE7D0-CC4A-4A29-A918-7A71A325E294}" destId="{0BE06FD2-D27C-4F68-9873-38BEA25A06D8}" srcOrd="1" destOrd="0" presId="urn:microsoft.com/office/officeart/2005/8/layout/orgChart1"/>
    <dgm:cxn modelId="{A4AA8085-E295-45CA-8EB9-C27FE5650C9A}" type="presParOf" srcId="{54424FC3-0B15-40DE-9F03-59792A8A7F51}" destId="{F21A494D-9508-4C93-B727-F5BFE0D0988A}" srcOrd="1" destOrd="0" presId="urn:microsoft.com/office/officeart/2005/8/layout/orgChart1"/>
    <dgm:cxn modelId="{65F48071-5B4F-4014-9CA7-509809385EBC}" type="presParOf" srcId="{54424FC3-0B15-40DE-9F03-59792A8A7F51}" destId="{CE2824AC-83EB-49FF-9D3F-ED5982CDD17F}" srcOrd="2" destOrd="0" presId="urn:microsoft.com/office/officeart/2005/8/layout/orgChart1"/>
    <dgm:cxn modelId="{148D8DE3-8518-4FA3-963A-95760573BAEE}" type="presParOf" srcId="{CF1C967F-CC2D-49AB-857C-EF099D104A3E}" destId="{2E43C3AE-F338-4166-9AB7-BDD9E37DE2CB}" srcOrd="2" destOrd="0" presId="urn:microsoft.com/office/officeart/2005/8/layout/orgChart1"/>
    <dgm:cxn modelId="{9ED3F916-B0E3-449A-B5BD-70626DBE98D5}" type="presParOf" srcId="{CF1C967F-CC2D-49AB-857C-EF099D104A3E}" destId="{EC6D9A10-4022-4982-9719-311ED9DDE2F1}" srcOrd="3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</a:t>
          </a:r>
          <a:endParaRPr lang="es-ES" sz="1200" dirty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</a:t>
          </a:r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3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FD38F85-C5EF-49D1-8AEB-8E8449419DE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5E0EE56-DA88-4030-B3AB-A3194E41E7A8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</a:p>
      </dgm:t>
    </dgm:pt>
    <dgm:pt modelId="{6579024E-457A-4715-A90C-2B2772AEFD6F}" type="parTrans" cxnId="{E8C9958A-83A9-4FBC-927B-151BB5215D99}">
      <dgm:prSet/>
      <dgm:spPr/>
      <dgm:t>
        <a:bodyPr/>
        <a:lstStyle/>
        <a:p>
          <a:endParaRPr lang="es-ES" sz="1200"/>
        </a:p>
      </dgm:t>
    </dgm:pt>
    <dgm:pt modelId="{8FFAC042-B6FB-4C07-A850-A58D89CFF8FA}" type="sibTrans" cxnId="{E8C9958A-83A9-4FBC-927B-151BB5215D99}">
      <dgm:prSet/>
      <dgm:spPr/>
      <dgm:t>
        <a:bodyPr/>
        <a:lstStyle/>
        <a:p>
          <a:endParaRPr lang="es-ES" sz="1200"/>
        </a:p>
      </dgm:t>
    </dgm:pt>
    <dgm:pt modelId="{4DBE4F6A-27DE-404A-9599-C0B8F3AA7990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DF95013F-7ADA-47DD-9D53-BEF8F6FE949A}" type="parTrans" cxnId="{15CE7CFB-1EA3-4FBE-8FCA-F4E188FEF8B7}">
      <dgm:prSet/>
      <dgm:spPr/>
      <dgm:t>
        <a:bodyPr/>
        <a:lstStyle/>
        <a:p>
          <a:endParaRPr lang="es-ES" sz="1200"/>
        </a:p>
      </dgm:t>
    </dgm:pt>
    <dgm:pt modelId="{8A8462E1-A176-41C6-8CC3-F9496F7F1397}" type="sibTrans" cxnId="{15CE7CFB-1EA3-4FBE-8FCA-F4E188FEF8B7}">
      <dgm:prSet/>
      <dgm:spPr/>
      <dgm:t>
        <a:bodyPr/>
        <a:lstStyle/>
        <a:p>
          <a:endParaRPr lang="es-ES" sz="1200"/>
        </a:p>
      </dgm:t>
    </dgm:pt>
    <dgm:pt modelId="{12897750-0C58-48AB-8974-1DF6256C327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A19068-A962-43F2-8F2B-732F82C77AE4}" type="parTrans" cxnId="{B01C3EDE-B998-4E69-AF90-D4FC281C5051}">
      <dgm:prSet/>
      <dgm:spPr/>
      <dgm:t>
        <a:bodyPr/>
        <a:lstStyle/>
        <a:p>
          <a:endParaRPr lang="es-ES" sz="1200"/>
        </a:p>
      </dgm:t>
    </dgm:pt>
    <dgm:pt modelId="{299085A3-91A8-412E-8CAB-0D2BE3B5F379}" type="sibTrans" cxnId="{B01C3EDE-B998-4E69-AF90-D4FC281C5051}">
      <dgm:prSet/>
      <dgm:spPr/>
      <dgm:t>
        <a:bodyPr/>
        <a:lstStyle/>
        <a:p>
          <a:endParaRPr lang="es-ES" sz="1200"/>
        </a:p>
      </dgm:t>
    </dgm:pt>
    <dgm:pt modelId="{9BB2E620-0A1A-419D-84A7-3143E95AFA0F}" type="pres">
      <dgm:prSet presAssocID="{FFD38F85-C5EF-49D1-8AEB-8E8449419D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D168DFA-62F4-4B59-B8E6-B1178A6F695B}" type="pres">
      <dgm:prSet presAssocID="{C5E0EE56-DA88-4030-B3AB-A3194E41E7A8}" presName="hierRoot1" presStyleCnt="0">
        <dgm:presLayoutVars>
          <dgm:hierBranch val="init"/>
        </dgm:presLayoutVars>
      </dgm:prSet>
      <dgm:spPr/>
    </dgm:pt>
    <dgm:pt modelId="{9E7124E1-52F7-4F6F-B928-8C7D94422511}" type="pres">
      <dgm:prSet presAssocID="{C5E0EE56-DA88-4030-B3AB-A3194E41E7A8}" presName="rootComposite1" presStyleCnt="0"/>
      <dgm:spPr/>
    </dgm:pt>
    <dgm:pt modelId="{D1F986AC-909E-479B-9598-90E0D63125FF}" type="pres">
      <dgm:prSet presAssocID="{C5E0EE56-DA88-4030-B3AB-A3194E41E7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AFF423-C9C3-4433-A71D-F6ADEAF8E0AD}" type="pres">
      <dgm:prSet presAssocID="{C5E0EE56-DA88-4030-B3AB-A3194E41E7A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D26E99-5242-4F96-ABEC-0C672EB4E042}" type="pres">
      <dgm:prSet presAssocID="{C5E0EE56-DA88-4030-B3AB-A3194E41E7A8}" presName="hierChild2" presStyleCnt="0"/>
      <dgm:spPr/>
    </dgm:pt>
    <dgm:pt modelId="{C9278308-44DE-4B29-9E32-9A9BC75D1E92}" type="pres">
      <dgm:prSet presAssocID="{DF95013F-7ADA-47DD-9D53-BEF8F6FE949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30C236F-56CF-4E40-93FE-C0BD15FCC769}" type="pres">
      <dgm:prSet presAssocID="{4DBE4F6A-27DE-404A-9599-C0B8F3AA7990}" presName="hierRoot2" presStyleCnt="0">
        <dgm:presLayoutVars>
          <dgm:hierBranch/>
        </dgm:presLayoutVars>
      </dgm:prSet>
      <dgm:spPr/>
    </dgm:pt>
    <dgm:pt modelId="{89D49BA2-9C54-499A-B038-3E78B74FBDBD}" type="pres">
      <dgm:prSet presAssocID="{4DBE4F6A-27DE-404A-9599-C0B8F3AA7990}" presName="rootComposite" presStyleCnt="0"/>
      <dgm:spPr/>
    </dgm:pt>
    <dgm:pt modelId="{0E54CBBC-9B33-4D44-89AF-21C2DAAB08DD}" type="pres">
      <dgm:prSet presAssocID="{4DBE4F6A-27DE-404A-9599-C0B8F3AA799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17ABFE-FAAA-456C-88D0-7DC429097F69}" type="pres">
      <dgm:prSet presAssocID="{4DBE4F6A-27DE-404A-9599-C0B8F3AA7990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B0364B-8436-4EEA-8F6D-3DE3D51C510C}" type="pres">
      <dgm:prSet presAssocID="{4DBE4F6A-27DE-404A-9599-C0B8F3AA7990}" presName="hierChild4" presStyleCnt="0"/>
      <dgm:spPr/>
    </dgm:pt>
    <dgm:pt modelId="{4D2E1EC2-89FB-43A6-90BC-D2FFAF62BE1E}" type="pres">
      <dgm:prSet presAssocID="{22A19068-A962-43F2-8F2B-732F82C77AE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E6C046C-4E8F-42CE-841C-B7D2A3A57F7F}" type="pres">
      <dgm:prSet presAssocID="{12897750-0C58-48AB-8974-1DF6256C3276}" presName="hierRoot2" presStyleCnt="0">
        <dgm:presLayoutVars>
          <dgm:hierBranch val="init"/>
        </dgm:presLayoutVars>
      </dgm:prSet>
      <dgm:spPr/>
    </dgm:pt>
    <dgm:pt modelId="{09ADAA99-C859-4BFA-9D06-65329097275A}" type="pres">
      <dgm:prSet presAssocID="{12897750-0C58-48AB-8974-1DF6256C3276}" presName="rootComposite" presStyleCnt="0"/>
      <dgm:spPr/>
    </dgm:pt>
    <dgm:pt modelId="{EFE97826-5149-465C-B866-1E8BA8D18B32}" type="pres">
      <dgm:prSet presAssocID="{12897750-0C58-48AB-8974-1DF6256C327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0A27F9-0580-4EAF-83DF-F00B8C024A89}" type="pres">
      <dgm:prSet presAssocID="{12897750-0C58-48AB-8974-1DF6256C3276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F3884E-8667-45FD-AB81-D0535A11D12D}" type="pres">
      <dgm:prSet presAssocID="{12897750-0C58-48AB-8974-1DF6256C3276}" presName="hierChild4" presStyleCnt="0"/>
      <dgm:spPr/>
    </dgm:pt>
    <dgm:pt modelId="{67C5BEA6-10E5-479D-8798-70650CB8A16A}" type="pres">
      <dgm:prSet presAssocID="{12897750-0C58-48AB-8974-1DF6256C3276}" presName="hierChild5" presStyleCnt="0"/>
      <dgm:spPr/>
    </dgm:pt>
    <dgm:pt modelId="{28403826-8184-420B-A28E-ECED27055ACD}" type="pres">
      <dgm:prSet presAssocID="{4DBE4F6A-27DE-404A-9599-C0B8F3AA7990}" presName="hierChild5" presStyleCnt="0"/>
      <dgm:spPr/>
    </dgm:pt>
    <dgm:pt modelId="{5026963A-D66E-4251-AB04-7ECB42E045C7}" type="pres">
      <dgm:prSet presAssocID="{C5E0EE56-DA88-4030-B3AB-A3194E41E7A8}" presName="hierChild3" presStyleCnt="0"/>
      <dgm:spPr/>
    </dgm:pt>
  </dgm:ptLst>
  <dgm:cxnLst>
    <dgm:cxn modelId="{B01C3EDE-B998-4E69-AF90-D4FC281C5051}" srcId="{4DBE4F6A-27DE-404A-9599-C0B8F3AA7990}" destId="{12897750-0C58-48AB-8974-1DF6256C3276}" srcOrd="0" destOrd="0" parTransId="{22A19068-A962-43F2-8F2B-732F82C77AE4}" sibTransId="{299085A3-91A8-412E-8CAB-0D2BE3B5F379}"/>
    <dgm:cxn modelId="{D2B717BA-7F85-4A27-872C-9CD912588842}" type="presOf" srcId="{12897750-0C58-48AB-8974-1DF6256C3276}" destId="{EFE97826-5149-465C-B866-1E8BA8D18B32}" srcOrd="0" destOrd="0" presId="urn:microsoft.com/office/officeart/2005/8/layout/orgChart1"/>
    <dgm:cxn modelId="{5420F690-101E-4D4C-9E61-0F5DB7BE8660}" type="presOf" srcId="{12897750-0C58-48AB-8974-1DF6256C3276}" destId="{CC0A27F9-0580-4EAF-83DF-F00B8C024A89}" srcOrd="1" destOrd="0" presId="urn:microsoft.com/office/officeart/2005/8/layout/orgChart1"/>
    <dgm:cxn modelId="{AE44BB01-AC8F-43A4-A246-CAC22B546764}" type="presOf" srcId="{C5E0EE56-DA88-4030-B3AB-A3194E41E7A8}" destId="{D1F986AC-909E-479B-9598-90E0D63125FF}" srcOrd="0" destOrd="0" presId="urn:microsoft.com/office/officeart/2005/8/layout/orgChart1"/>
    <dgm:cxn modelId="{CC6CF26A-2893-4700-B7BD-17369E888B79}" type="presOf" srcId="{22A19068-A962-43F2-8F2B-732F82C77AE4}" destId="{4D2E1EC2-89FB-43A6-90BC-D2FFAF62BE1E}" srcOrd="0" destOrd="0" presId="urn:microsoft.com/office/officeart/2005/8/layout/orgChart1"/>
    <dgm:cxn modelId="{15CE7CFB-1EA3-4FBE-8FCA-F4E188FEF8B7}" srcId="{C5E0EE56-DA88-4030-B3AB-A3194E41E7A8}" destId="{4DBE4F6A-27DE-404A-9599-C0B8F3AA7990}" srcOrd="0" destOrd="0" parTransId="{DF95013F-7ADA-47DD-9D53-BEF8F6FE949A}" sibTransId="{8A8462E1-A176-41C6-8CC3-F9496F7F1397}"/>
    <dgm:cxn modelId="{836E16F2-E643-41DE-B5C6-A3075BF2C452}" type="presOf" srcId="{C5E0EE56-DA88-4030-B3AB-A3194E41E7A8}" destId="{06AFF423-C9C3-4433-A71D-F6ADEAF8E0AD}" srcOrd="1" destOrd="0" presId="urn:microsoft.com/office/officeart/2005/8/layout/orgChart1"/>
    <dgm:cxn modelId="{97C2EABE-4ABD-47B2-87FB-7E704BC71A00}" type="presOf" srcId="{DF95013F-7ADA-47DD-9D53-BEF8F6FE949A}" destId="{C9278308-44DE-4B29-9E32-9A9BC75D1E92}" srcOrd="0" destOrd="0" presId="urn:microsoft.com/office/officeart/2005/8/layout/orgChart1"/>
    <dgm:cxn modelId="{7374D3A8-6EA8-4A01-BCDD-519D02EC8275}" type="presOf" srcId="{4DBE4F6A-27DE-404A-9599-C0B8F3AA7990}" destId="{E817ABFE-FAAA-456C-88D0-7DC429097F69}" srcOrd="1" destOrd="0" presId="urn:microsoft.com/office/officeart/2005/8/layout/orgChart1"/>
    <dgm:cxn modelId="{2208DAE6-EF1B-460C-957F-D5F18424E952}" type="presOf" srcId="{FFD38F85-C5EF-49D1-8AEB-8E8449419DE9}" destId="{9BB2E620-0A1A-419D-84A7-3143E95AFA0F}" srcOrd="0" destOrd="0" presId="urn:microsoft.com/office/officeart/2005/8/layout/orgChart1"/>
    <dgm:cxn modelId="{958069E8-6CFB-4356-AF79-C256B42B8439}" type="presOf" srcId="{4DBE4F6A-27DE-404A-9599-C0B8F3AA7990}" destId="{0E54CBBC-9B33-4D44-89AF-21C2DAAB08DD}" srcOrd="0" destOrd="0" presId="urn:microsoft.com/office/officeart/2005/8/layout/orgChart1"/>
    <dgm:cxn modelId="{E8C9958A-83A9-4FBC-927B-151BB5215D99}" srcId="{FFD38F85-C5EF-49D1-8AEB-8E8449419DE9}" destId="{C5E0EE56-DA88-4030-B3AB-A3194E41E7A8}" srcOrd="0" destOrd="0" parTransId="{6579024E-457A-4715-A90C-2B2772AEFD6F}" sibTransId="{8FFAC042-B6FB-4C07-A850-A58D89CFF8FA}"/>
    <dgm:cxn modelId="{5C3CFD3C-200F-4263-818F-EA930D6D1E5A}" type="presParOf" srcId="{9BB2E620-0A1A-419D-84A7-3143E95AFA0F}" destId="{8D168DFA-62F4-4B59-B8E6-B1178A6F695B}" srcOrd="0" destOrd="0" presId="urn:microsoft.com/office/officeart/2005/8/layout/orgChart1"/>
    <dgm:cxn modelId="{581461C9-135C-4036-A3B5-6BCE430E99B0}" type="presParOf" srcId="{8D168DFA-62F4-4B59-B8E6-B1178A6F695B}" destId="{9E7124E1-52F7-4F6F-B928-8C7D94422511}" srcOrd="0" destOrd="0" presId="urn:microsoft.com/office/officeart/2005/8/layout/orgChart1"/>
    <dgm:cxn modelId="{55AF0157-D8E8-4996-90C7-FB7214EEE2E3}" type="presParOf" srcId="{9E7124E1-52F7-4F6F-B928-8C7D94422511}" destId="{D1F986AC-909E-479B-9598-90E0D63125FF}" srcOrd="0" destOrd="0" presId="urn:microsoft.com/office/officeart/2005/8/layout/orgChart1"/>
    <dgm:cxn modelId="{8EB3AB5A-05B5-48DC-9DCB-2D69D7DF63A3}" type="presParOf" srcId="{9E7124E1-52F7-4F6F-B928-8C7D94422511}" destId="{06AFF423-C9C3-4433-A71D-F6ADEAF8E0AD}" srcOrd="1" destOrd="0" presId="urn:microsoft.com/office/officeart/2005/8/layout/orgChart1"/>
    <dgm:cxn modelId="{5E8D0093-AFBA-44C0-B909-B82441400FE1}" type="presParOf" srcId="{8D168DFA-62F4-4B59-B8E6-B1178A6F695B}" destId="{9CD26E99-5242-4F96-ABEC-0C672EB4E042}" srcOrd="1" destOrd="0" presId="urn:microsoft.com/office/officeart/2005/8/layout/orgChart1"/>
    <dgm:cxn modelId="{D3AD5762-2190-4180-8619-7A7815B4C08C}" type="presParOf" srcId="{9CD26E99-5242-4F96-ABEC-0C672EB4E042}" destId="{C9278308-44DE-4B29-9E32-9A9BC75D1E92}" srcOrd="0" destOrd="0" presId="urn:microsoft.com/office/officeart/2005/8/layout/orgChart1"/>
    <dgm:cxn modelId="{925581E7-B39D-460A-B570-F1B89A24A9B3}" type="presParOf" srcId="{9CD26E99-5242-4F96-ABEC-0C672EB4E042}" destId="{930C236F-56CF-4E40-93FE-C0BD15FCC769}" srcOrd="1" destOrd="0" presId="urn:microsoft.com/office/officeart/2005/8/layout/orgChart1"/>
    <dgm:cxn modelId="{5472F9B0-0CEA-424F-924A-671ADA7E5C05}" type="presParOf" srcId="{930C236F-56CF-4E40-93FE-C0BD15FCC769}" destId="{89D49BA2-9C54-499A-B038-3E78B74FBDBD}" srcOrd="0" destOrd="0" presId="urn:microsoft.com/office/officeart/2005/8/layout/orgChart1"/>
    <dgm:cxn modelId="{7500E0BE-7476-472D-929A-1D7C77D4FFD7}" type="presParOf" srcId="{89D49BA2-9C54-499A-B038-3E78B74FBDBD}" destId="{0E54CBBC-9B33-4D44-89AF-21C2DAAB08DD}" srcOrd="0" destOrd="0" presId="urn:microsoft.com/office/officeart/2005/8/layout/orgChart1"/>
    <dgm:cxn modelId="{42CDB926-C6FF-4694-A870-0C712B20F0E6}" type="presParOf" srcId="{89D49BA2-9C54-499A-B038-3E78B74FBDBD}" destId="{E817ABFE-FAAA-456C-88D0-7DC429097F69}" srcOrd="1" destOrd="0" presId="urn:microsoft.com/office/officeart/2005/8/layout/orgChart1"/>
    <dgm:cxn modelId="{58BF4D45-A86E-40E1-A63E-6699EDF178F9}" type="presParOf" srcId="{930C236F-56CF-4E40-93FE-C0BD15FCC769}" destId="{2EB0364B-8436-4EEA-8F6D-3DE3D51C510C}" srcOrd="1" destOrd="0" presId="urn:microsoft.com/office/officeart/2005/8/layout/orgChart1"/>
    <dgm:cxn modelId="{7CA0C92B-6392-41D7-8F92-3163643DF717}" type="presParOf" srcId="{2EB0364B-8436-4EEA-8F6D-3DE3D51C510C}" destId="{4D2E1EC2-89FB-43A6-90BC-D2FFAF62BE1E}" srcOrd="0" destOrd="0" presId="urn:microsoft.com/office/officeart/2005/8/layout/orgChart1"/>
    <dgm:cxn modelId="{845E4DB9-5841-4596-BF2A-90F8A4A941B5}" type="presParOf" srcId="{2EB0364B-8436-4EEA-8F6D-3DE3D51C510C}" destId="{0E6C046C-4E8F-42CE-841C-B7D2A3A57F7F}" srcOrd="1" destOrd="0" presId="urn:microsoft.com/office/officeart/2005/8/layout/orgChart1"/>
    <dgm:cxn modelId="{D069C782-B955-428C-B374-1B0382082034}" type="presParOf" srcId="{0E6C046C-4E8F-42CE-841C-B7D2A3A57F7F}" destId="{09ADAA99-C859-4BFA-9D06-65329097275A}" srcOrd="0" destOrd="0" presId="urn:microsoft.com/office/officeart/2005/8/layout/orgChart1"/>
    <dgm:cxn modelId="{BC513AF0-8040-48F4-BA7F-D3FBA64938D6}" type="presParOf" srcId="{09ADAA99-C859-4BFA-9D06-65329097275A}" destId="{EFE97826-5149-465C-B866-1E8BA8D18B32}" srcOrd="0" destOrd="0" presId="urn:microsoft.com/office/officeart/2005/8/layout/orgChart1"/>
    <dgm:cxn modelId="{FD0CF15F-055D-4473-920E-8BE682F79779}" type="presParOf" srcId="{09ADAA99-C859-4BFA-9D06-65329097275A}" destId="{CC0A27F9-0580-4EAF-83DF-F00B8C024A89}" srcOrd="1" destOrd="0" presId="urn:microsoft.com/office/officeart/2005/8/layout/orgChart1"/>
    <dgm:cxn modelId="{4652F674-F94D-41AC-BDBA-2351DC7EA122}" type="presParOf" srcId="{0E6C046C-4E8F-42CE-841C-B7D2A3A57F7F}" destId="{B3F3884E-8667-45FD-AB81-D0535A11D12D}" srcOrd="1" destOrd="0" presId="urn:microsoft.com/office/officeart/2005/8/layout/orgChart1"/>
    <dgm:cxn modelId="{42C909F1-F953-4A67-A8EF-7E32A87923BA}" type="presParOf" srcId="{0E6C046C-4E8F-42CE-841C-B7D2A3A57F7F}" destId="{67C5BEA6-10E5-479D-8798-70650CB8A16A}" srcOrd="2" destOrd="0" presId="urn:microsoft.com/office/officeart/2005/8/layout/orgChart1"/>
    <dgm:cxn modelId="{46A6C338-6C0B-4BD6-958F-F5B01DFBA96C}" type="presParOf" srcId="{930C236F-56CF-4E40-93FE-C0BD15FCC769}" destId="{28403826-8184-420B-A28E-ECED27055ACD}" srcOrd="2" destOrd="0" presId="urn:microsoft.com/office/officeart/2005/8/layout/orgChart1"/>
    <dgm:cxn modelId="{54403E6F-8391-4B35-ABFE-63565DB55A6B}" type="presParOf" srcId="{8D168DFA-62F4-4B59-B8E6-B1178A6F695B}" destId="{5026963A-D66E-4251-AB04-7ECB42E045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  <a:endParaRPr lang="es-ES" sz="120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dirty="0" smtClean="0"/>
            <a:t>Director(a)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62B10C-8387-46E8-B759-25EA44F31D8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B8D5777-9088-4AAC-A905-44B27890F0AA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  <a:p>
          <a:endParaRPr lang="es-ES" sz="1200" dirty="0" smtClean="0"/>
        </a:p>
      </dgm:t>
    </dgm:pt>
    <dgm:pt modelId="{D14D7194-7D92-43AF-8B83-CB65C6BA87AA}" type="parTrans" cxnId="{3B5EE0AC-C865-46EE-B542-0D2BB2DFA100}">
      <dgm:prSet/>
      <dgm:spPr/>
      <dgm:t>
        <a:bodyPr/>
        <a:lstStyle/>
        <a:p>
          <a:endParaRPr lang="es-ES" sz="1200"/>
        </a:p>
      </dgm:t>
    </dgm:pt>
    <dgm:pt modelId="{A811A8A8-3B3A-44E1-8DC1-D3C7F93EB394}" type="sibTrans" cxnId="{3B5EE0AC-C865-46EE-B542-0D2BB2DFA100}">
      <dgm:prSet/>
      <dgm:spPr/>
      <dgm:t>
        <a:bodyPr/>
        <a:lstStyle/>
        <a:p>
          <a:endParaRPr lang="es-ES" sz="1200"/>
        </a:p>
      </dgm:t>
    </dgm:pt>
    <dgm:pt modelId="{43382E13-696F-4B0D-921B-D1965C02638E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A6258479-D70B-42CC-98F1-E422CCDAB6ED}" type="parTrans" cxnId="{342258AA-0307-46F5-A38B-9380BE3DD064}">
      <dgm:prSet/>
      <dgm:spPr/>
      <dgm:t>
        <a:bodyPr/>
        <a:lstStyle/>
        <a:p>
          <a:endParaRPr lang="es-ES" sz="1200"/>
        </a:p>
      </dgm:t>
    </dgm:pt>
    <dgm:pt modelId="{C12942DB-862E-47DA-86DD-AB7E865C14BC}" type="sibTrans" cxnId="{342258AA-0307-46F5-A38B-9380BE3DD064}">
      <dgm:prSet/>
      <dgm:spPr/>
      <dgm:t>
        <a:bodyPr/>
        <a:lstStyle/>
        <a:p>
          <a:endParaRPr lang="es-ES" sz="1200"/>
        </a:p>
      </dgm:t>
    </dgm:pt>
    <dgm:pt modelId="{C9B3746F-59AA-4B07-B56E-22BC5F5EEB39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594FE6AA-2374-4402-BDD1-AB5589F1E83E}" type="parTrans" cxnId="{6DE598A0-6BAB-4B33-8561-8ED898F19C27}">
      <dgm:prSet/>
      <dgm:spPr/>
      <dgm:t>
        <a:bodyPr/>
        <a:lstStyle/>
        <a:p>
          <a:endParaRPr lang="es-ES" sz="1200"/>
        </a:p>
      </dgm:t>
    </dgm:pt>
    <dgm:pt modelId="{EABEA7A5-580E-4EA4-B2A8-E9779ABE2BEE}" type="sibTrans" cxnId="{6DE598A0-6BAB-4B33-8561-8ED898F19C27}">
      <dgm:prSet/>
      <dgm:spPr/>
      <dgm:t>
        <a:bodyPr/>
        <a:lstStyle/>
        <a:p>
          <a:endParaRPr lang="es-ES" sz="1200"/>
        </a:p>
      </dgm:t>
    </dgm:pt>
    <dgm:pt modelId="{F3BD270B-42F9-485D-8C94-E3846E28878B}" type="pres">
      <dgm:prSet presAssocID="{8262B10C-8387-46E8-B759-25EA44F31D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8AC459-A4AD-4C73-AAA6-1837E5A42AB3}" type="pres">
      <dgm:prSet presAssocID="{4B8D5777-9088-4AAC-A905-44B27890F0AA}" presName="hierRoot1" presStyleCnt="0">
        <dgm:presLayoutVars>
          <dgm:hierBranch val="init"/>
        </dgm:presLayoutVars>
      </dgm:prSet>
      <dgm:spPr/>
    </dgm:pt>
    <dgm:pt modelId="{39B17265-A5FC-4BFF-AB32-06827D447A2B}" type="pres">
      <dgm:prSet presAssocID="{4B8D5777-9088-4AAC-A905-44B27890F0AA}" presName="rootComposite1" presStyleCnt="0"/>
      <dgm:spPr/>
    </dgm:pt>
    <dgm:pt modelId="{2EC9DE3D-3336-4BF5-8D6F-B0DC7BDAEDC3}" type="pres">
      <dgm:prSet presAssocID="{4B8D5777-9088-4AAC-A905-44B27890F0AA}" presName="rootText1" presStyleLbl="node0" presStyleIdx="0" presStyleCnt="1" custScaleX="111272" custScaleY="82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067D9-3AD3-4849-94AA-351ED82449FF}" type="pres">
      <dgm:prSet presAssocID="{4B8D5777-9088-4AAC-A905-44B27890F0A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CFB372-44E2-4121-AD3F-368D5675D80C}" type="pres">
      <dgm:prSet presAssocID="{4B8D5777-9088-4AAC-A905-44B27890F0AA}" presName="hierChild2" presStyleCnt="0"/>
      <dgm:spPr/>
    </dgm:pt>
    <dgm:pt modelId="{3677BC69-EDDF-4E45-8A58-0DA23C9B904F}" type="pres">
      <dgm:prSet presAssocID="{A6258479-D70B-42CC-98F1-E422CCDAB6E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A6CE83E-3175-484E-9CCC-352C9C530ABD}" type="pres">
      <dgm:prSet presAssocID="{43382E13-696F-4B0D-921B-D1965C02638E}" presName="hierRoot2" presStyleCnt="0">
        <dgm:presLayoutVars>
          <dgm:hierBranch/>
        </dgm:presLayoutVars>
      </dgm:prSet>
      <dgm:spPr/>
    </dgm:pt>
    <dgm:pt modelId="{1E77D6AD-D592-417A-B2F3-47A2374490AA}" type="pres">
      <dgm:prSet presAssocID="{43382E13-696F-4B0D-921B-D1965C02638E}" presName="rootComposite" presStyleCnt="0"/>
      <dgm:spPr/>
    </dgm:pt>
    <dgm:pt modelId="{4A89676F-64D5-46AB-8118-1B0D21BBFFEE}" type="pres">
      <dgm:prSet presAssocID="{43382E13-696F-4B0D-921B-D1965C02638E}" presName="rootText" presStyleLbl="node2" presStyleIdx="0" presStyleCnt="1" custScaleX="81852" custScaleY="73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C87B6-E057-4441-B59B-EC23321255B0}" type="pres">
      <dgm:prSet presAssocID="{43382E13-696F-4B0D-921B-D1965C02638E}" presName="rootConnector" presStyleLbl="node2" presStyleIdx="0" presStyleCnt="1"/>
      <dgm:spPr/>
      <dgm:t>
        <a:bodyPr/>
        <a:lstStyle/>
        <a:p>
          <a:endParaRPr lang="es-ES"/>
        </a:p>
      </dgm:t>
    </dgm:pt>
    <dgm:pt modelId="{332E6142-9082-4B64-8E35-80795B6A954C}" type="pres">
      <dgm:prSet presAssocID="{43382E13-696F-4B0D-921B-D1965C02638E}" presName="hierChild4" presStyleCnt="0"/>
      <dgm:spPr/>
    </dgm:pt>
    <dgm:pt modelId="{AE873480-9644-4EE7-93F0-99FE62F6B9E1}" type="pres">
      <dgm:prSet presAssocID="{594FE6AA-2374-4402-BDD1-AB5589F1E83E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07BF6C8-5BED-4376-9A24-E88303476B87}" type="pres">
      <dgm:prSet presAssocID="{C9B3746F-59AA-4B07-B56E-22BC5F5EEB39}" presName="hierRoot2" presStyleCnt="0">
        <dgm:presLayoutVars>
          <dgm:hierBranch val="init"/>
        </dgm:presLayoutVars>
      </dgm:prSet>
      <dgm:spPr/>
    </dgm:pt>
    <dgm:pt modelId="{EDA6B6FA-BBD0-48BE-8E50-4ADB797BBA2F}" type="pres">
      <dgm:prSet presAssocID="{C9B3746F-59AA-4B07-B56E-22BC5F5EEB39}" presName="rootComposite" presStyleCnt="0"/>
      <dgm:spPr/>
    </dgm:pt>
    <dgm:pt modelId="{C61B3F75-37F3-42D9-84D6-1AA5D42CF7F7}" type="pres">
      <dgm:prSet presAssocID="{C9B3746F-59AA-4B07-B56E-22BC5F5EEB39}" presName="rootText" presStyleLbl="node3" presStyleIdx="0" presStyleCnt="1" custScaleX="79535" custScaleY="77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BEC28B-E0BC-43C4-BCA0-196060385AC3}" type="pres">
      <dgm:prSet presAssocID="{C9B3746F-59AA-4B07-B56E-22BC5F5EEB39}" presName="rootConnector" presStyleLbl="node3" presStyleIdx="0" presStyleCnt="1"/>
      <dgm:spPr/>
      <dgm:t>
        <a:bodyPr/>
        <a:lstStyle/>
        <a:p>
          <a:endParaRPr lang="es-ES"/>
        </a:p>
      </dgm:t>
    </dgm:pt>
    <dgm:pt modelId="{497C4276-23BA-48FC-8DAA-5096DF8026F1}" type="pres">
      <dgm:prSet presAssocID="{C9B3746F-59AA-4B07-B56E-22BC5F5EEB39}" presName="hierChild4" presStyleCnt="0"/>
      <dgm:spPr/>
    </dgm:pt>
    <dgm:pt modelId="{06C6E55E-1025-41B0-B1C3-5423A62383BE}" type="pres">
      <dgm:prSet presAssocID="{C9B3746F-59AA-4B07-B56E-22BC5F5EEB39}" presName="hierChild5" presStyleCnt="0"/>
      <dgm:spPr/>
    </dgm:pt>
    <dgm:pt modelId="{581DD9C7-E6D9-4D1F-8FDB-C24276DDE408}" type="pres">
      <dgm:prSet presAssocID="{43382E13-696F-4B0D-921B-D1965C02638E}" presName="hierChild5" presStyleCnt="0"/>
      <dgm:spPr/>
    </dgm:pt>
    <dgm:pt modelId="{278D0FE9-80FD-45FC-A719-B266AE731DCD}" type="pres">
      <dgm:prSet presAssocID="{4B8D5777-9088-4AAC-A905-44B27890F0AA}" presName="hierChild3" presStyleCnt="0"/>
      <dgm:spPr/>
    </dgm:pt>
  </dgm:ptLst>
  <dgm:cxnLst>
    <dgm:cxn modelId="{C608B6EF-7ED7-422A-B5F1-E4DE1ACC4B20}" type="presOf" srcId="{594FE6AA-2374-4402-BDD1-AB5589F1E83E}" destId="{AE873480-9644-4EE7-93F0-99FE62F6B9E1}" srcOrd="0" destOrd="0" presId="urn:microsoft.com/office/officeart/2005/8/layout/orgChart1"/>
    <dgm:cxn modelId="{3B5EE0AC-C865-46EE-B542-0D2BB2DFA100}" srcId="{8262B10C-8387-46E8-B759-25EA44F31D8B}" destId="{4B8D5777-9088-4AAC-A905-44B27890F0AA}" srcOrd="0" destOrd="0" parTransId="{D14D7194-7D92-43AF-8B83-CB65C6BA87AA}" sibTransId="{A811A8A8-3B3A-44E1-8DC1-D3C7F93EB394}"/>
    <dgm:cxn modelId="{342258AA-0307-46F5-A38B-9380BE3DD064}" srcId="{4B8D5777-9088-4AAC-A905-44B27890F0AA}" destId="{43382E13-696F-4B0D-921B-D1965C02638E}" srcOrd="0" destOrd="0" parTransId="{A6258479-D70B-42CC-98F1-E422CCDAB6ED}" sibTransId="{C12942DB-862E-47DA-86DD-AB7E865C14BC}"/>
    <dgm:cxn modelId="{D0FA8C0D-0FD1-4C71-B9B2-CF872A8AE6A1}" type="presOf" srcId="{4B8D5777-9088-4AAC-A905-44B27890F0AA}" destId="{2EC9DE3D-3336-4BF5-8D6F-B0DC7BDAEDC3}" srcOrd="0" destOrd="0" presId="urn:microsoft.com/office/officeart/2005/8/layout/orgChart1"/>
    <dgm:cxn modelId="{8EF05062-EC40-45FB-9D76-64765C25CA06}" type="presOf" srcId="{4B8D5777-9088-4AAC-A905-44B27890F0AA}" destId="{3C8067D9-3AD3-4849-94AA-351ED82449FF}" srcOrd="1" destOrd="0" presId="urn:microsoft.com/office/officeart/2005/8/layout/orgChart1"/>
    <dgm:cxn modelId="{505371AC-3A09-405A-B1E2-39F8A260B582}" type="presOf" srcId="{C9B3746F-59AA-4B07-B56E-22BC5F5EEB39}" destId="{02BEC28B-E0BC-43C4-BCA0-196060385AC3}" srcOrd="1" destOrd="0" presId="urn:microsoft.com/office/officeart/2005/8/layout/orgChart1"/>
    <dgm:cxn modelId="{184CDCE3-268E-4C19-93B2-026A2F2F7595}" type="presOf" srcId="{8262B10C-8387-46E8-B759-25EA44F31D8B}" destId="{F3BD270B-42F9-485D-8C94-E3846E28878B}" srcOrd="0" destOrd="0" presId="urn:microsoft.com/office/officeart/2005/8/layout/orgChart1"/>
    <dgm:cxn modelId="{610BA48F-217B-46A0-A927-5484137BD101}" type="presOf" srcId="{43382E13-696F-4B0D-921B-D1965C02638E}" destId="{AF6C87B6-E057-4441-B59B-EC23321255B0}" srcOrd="1" destOrd="0" presId="urn:microsoft.com/office/officeart/2005/8/layout/orgChart1"/>
    <dgm:cxn modelId="{6DE598A0-6BAB-4B33-8561-8ED898F19C27}" srcId="{43382E13-696F-4B0D-921B-D1965C02638E}" destId="{C9B3746F-59AA-4B07-B56E-22BC5F5EEB39}" srcOrd="0" destOrd="0" parTransId="{594FE6AA-2374-4402-BDD1-AB5589F1E83E}" sibTransId="{EABEA7A5-580E-4EA4-B2A8-E9779ABE2BEE}"/>
    <dgm:cxn modelId="{E3E75F24-C298-4CA8-815C-09871828F396}" type="presOf" srcId="{43382E13-696F-4B0D-921B-D1965C02638E}" destId="{4A89676F-64D5-46AB-8118-1B0D21BBFFEE}" srcOrd="0" destOrd="0" presId="urn:microsoft.com/office/officeart/2005/8/layout/orgChart1"/>
    <dgm:cxn modelId="{91EB7A44-70E5-4C20-B220-C443E78ED8DA}" type="presOf" srcId="{A6258479-D70B-42CC-98F1-E422CCDAB6ED}" destId="{3677BC69-EDDF-4E45-8A58-0DA23C9B904F}" srcOrd="0" destOrd="0" presId="urn:microsoft.com/office/officeart/2005/8/layout/orgChart1"/>
    <dgm:cxn modelId="{2A826206-B2B8-44C9-BA10-A5FC8102DFEF}" type="presOf" srcId="{C9B3746F-59AA-4B07-B56E-22BC5F5EEB39}" destId="{C61B3F75-37F3-42D9-84D6-1AA5D42CF7F7}" srcOrd="0" destOrd="0" presId="urn:microsoft.com/office/officeart/2005/8/layout/orgChart1"/>
    <dgm:cxn modelId="{50822563-7C23-4004-AACA-901C36A68649}" type="presParOf" srcId="{F3BD270B-42F9-485D-8C94-E3846E28878B}" destId="{788AC459-A4AD-4C73-AAA6-1837E5A42AB3}" srcOrd="0" destOrd="0" presId="urn:microsoft.com/office/officeart/2005/8/layout/orgChart1"/>
    <dgm:cxn modelId="{43C67204-D128-4514-AB6E-E0806F504E23}" type="presParOf" srcId="{788AC459-A4AD-4C73-AAA6-1837E5A42AB3}" destId="{39B17265-A5FC-4BFF-AB32-06827D447A2B}" srcOrd="0" destOrd="0" presId="urn:microsoft.com/office/officeart/2005/8/layout/orgChart1"/>
    <dgm:cxn modelId="{9E3B98AC-7484-4A30-983B-AA574AB7307C}" type="presParOf" srcId="{39B17265-A5FC-4BFF-AB32-06827D447A2B}" destId="{2EC9DE3D-3336-4BF5-8D6F-B0DC7BDAEDC3}" srcOrd="0" destOrd="0" presId="urn:microsoft.com/office/officeart/2005/8/layout/orgChart1"/>
    <dgm:cxn modelId="{AE049A22-C909-48F3-AA97-47E3C47EB60F}" type="presParOf" srcId="{39B17265-A5FC-4BFF-AB32-06827D447A2B}" destId="{3C8067D9-3AD3-4849-94AA-351ED82449FF}" srcOrd="1" destOrd="0" presId="urn:microsoft.com/office/officeart/2005/8/layout/orgChart1"/>
    <dgm:cxn modelId="{F9F6F2A7-F3F4-4D45-BEA3-5EEB63CB1CF0}" type="presParOf" srcId="{788AC459-A4AD-4C73-AAA6-1837E5A42AB3}" destId="{37CFB372-44E2-4121-AD3F-368D5675D80C}" srcOrd="1" destOrd="0" presId="urn:microsoft.com/office/officeart/2005/8/layout/orgChart1"/>
    <dgm:cxn modelId="{D27DFA5D-4861-4EA2-956E-317A8AD2C2AC}" type="presParOf" srcId="{37CFB372-44E2-4121-AD3F-368D5675D80C}" destId="{3677BC69-EDDF-4E45-8A58-0DA23C9B904F}" srcOrd="0" destOrd="0" presId="urn:microsoft.com/office/officeart/2005/8/layout/orgChart1"/>
    <dgm:cxn modelId="{666E06C4-A4EA-47E4-9664-F37066EF9B18}" type="presParOf" srcId="{37CFB372-44E2-4121-AD3F-368D5675D80C}" destId="{1A6CE83E-3175-484E-9CCC-352C9C530ABD}" srcOrd="1" destOrd="0" presId="urn:microsoft.com/office/officeart/2005/8/layout/orgChart1"/>
    <dgm:cxn modelId="{6E9F81E5-E1B5-49DD-83F9-1C90141ABF0F}" type="presParOf" srcId="{1A6CE83E-3175-484E-9CCC-352C9C530ABD}" destId="{1E77D6AD-D592-417A-B2F3-47A2374490AA}" srcOrd="0" destOrd="0" presId="urn:microsoft.com/office/officeart/2005/8/layout/orgChart1"/>
    <dgm:cxn modelId="{46E8D0FF-A487-4F0F-8CB2-604D99691C9F}" type="presParOf" srcId="{1E77D6AD-D592-417A-B2F3-47A2374490AA}" destId="{4A89676F-64D5-46AB-8118-1B0D21BBFFEE}" srcOrd="0" destOrd="0" presId="urn:microsoft.com/office/officeart/2005/8/layout/orgChart1"/>
    <dgm:cxn modelId="{DF8C274B-977A-425C-9A37-6D28C0FF8D45}" type="presParOf" srcId="{1E77D6AD-D592-417A-B2F3-47A2374490AA}" destId="{AF6C87B6-E057-4441-B59B-EC23321255B0}" srcOrd="1" destOrd="0" presId="urn:microsoft.com/office/officeart/2005/8/layout/orgChart1"/>
    <dgm:cxn modelId="{AEC90675-BB53-438A-AB1F-00A212183E93}" type="presParOf" srcId="{1A6CE83E-3175-484E-9CCC-352C9C530ABD}" destId="{332E6142-9082-4B64-8E35-80795B6A954C}" srcOrd="1" destOrd="0" presId="urn:microsoft.com/office/officeart/2005/8/layout/orgChart1"/>
    <dgm:cxn modelId="{0379CDCB-1DE6-443B-A236-CBB909BE00AC}" type="presParOf" srcId="{332E6142-9082-4B64-8E35-80795B6A954C}" destId="{AE873480-9644-4EE7-93F0-99FE62F6B9E1}" srcOrd="0" destOrd="0" presId="urn:microsoft.com/office/officeart/2005/8/layout/orgChart1"/>
    <dgm:cxn modelId="{BA9B75EA-3422-4892-9AA2-AA9774212FE5}" type="presParOf" srcId="{332E6142-9082-4B64-8E35-80795B6A954C}" destId="{607BF6C8-5BED-4376-9A24-E88303476B87}" srcOrd="1" destOrd="0" presId="urn:microsoft.com/office/officeart/2005/8/layout/orgChart1"/>
    <dgm:cxn modelId="{D31297B8-31AC-4C82-8071-0B812C86E89F}" type="presParOf" srcId="{607BF6C8-5BED-4376-9A24-E88303476B87}" destId="{EDA6B6FA-BBD0-48BE-8E50-4ADB797BBA2F}" srcOrd="0" destOrd="0" presId="urn:microsoft.com/office/officeart/2005/8/layout/orgChart1"/>
    <dgm:cxn modelId="{6BD5E133-21C3-4709-B722-11DC53A48646}" type="presParOf" srcId="{EDA6B6FA-BBD0-48BE-8E50-4ADB797BBA2F}" destId="{C61B3F75-37F3-42D9-84D6-1AA5D42CF7F7}" srcOrd="0" destOrd="0" presId="urn:microsoft.com/office/officeart/2005/8/layout/orgChart1"/>
    <dgm:cxn modelId="{B96A0711-1F6C-43AD-AA93-FD61B3E5E452}" type="presParOf" srcId="{EDA6B6FA-BBD0-48BE-8E50-4ADB797BBA2F}" destId="{02BEC28B-E0BC-43C4-BCA0-196060385AC3}" srcOrd="1" destOrd="0" presId="urn:microsoft.com/office/officeart/2005/8/layout/orgChart1"/>
    <dgm:cxn modelId="{CA3AB710-60D9-444D-9E90-34E19D9AF1F9}" type="presParOf" srcId="{607BF6C8-5BED-4376-9A24-E88303476B87}" destId="{497C4276-23BA-48FC-8DAA-5096DF8026F1}" srcOrd="1" destOrd="0" presId="urn:microsoft.com/office/officeart/2005/8/layout/orgChart1"/>
    <dgm:cxn modelId="{7563AC51-ADE1-4108-8B90-1540230A9464}" type="presParOf" srcId="{607BF6C8-5BED-4376-9A24-E88303476B87}" destId="{06C6E55E-1025-41B0-B1C3-5423A62383BE}" srcOrd="2" destOrd="0" presId="urn:microsoft.com/office/officeart/2005/8/layout/orgChart1"/>
    <dgm:cxn modelId="{954F27C6-13DF-488A-BC2F-D2E2653DC370}" type="presParOf" srcId="{1A6CE83E-3175-484E-9CCC-352C9C530ABD}" destId="{581DD9C7-E6D9-4D1F-8FDB-C24276DDE408}" srcOrd="2" destOrd="0" presId="urn:microsoft.com/office/officeart/2005/8/layout/orgChart1"/>
    <dgm:cxn modelId="{3CC21C40-1666-410D-B45F-04868BE7A243}" type="presParOf" srcId="{788AC459-A4AD-4C73-AAA6-1837E5A42AB3}" destId="{278D0FE9-80FD-45FC-A719-B266AE731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dirty="0" smtClean="0"/>
            <a:t>Director(a)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7112" custScaleY="221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dirty="0" smtClean="0"/>
            <a:t>Director(a) de Cultura</a:t>
          </a:r>
          <a:endParaRPr lang="es-ES" sz="120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ES" sz="1200" dirty="0" smtClean="0"/>
            <a:t>Director(a) de Cultura</a:t>
          </a:r>
          <a:endParaRPr lang="es-ES" sz="1200" dirty="0"/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r>
            <a:rPr lang="es-ES" sz="1200" dirty="0" smtClean="0"/>
            <a:t> Vacante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Social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Auxiliar</a:t>
          </a:r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smtClean="0"/>
            <a:t>Coordinadores Operativos(as) </a:t>
          </a:r>
          <a:r>
            <a:rPr lang="es-ES" sz="1200" dirty="0" smtClean="0"/>
            <a:t>Zona Centro</a:t>
          </a:r>
          <a:endParaRPr lang="es-ES" sz="1200" dirty="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49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Norte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Secretaria(o)</a:t>
          </a:r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C527E2C7-28FE-49EB-ADEB-C60F3A260168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77F4B07F-77E2-4ADE-A60C-4CED9EC964DE}" type="parTrans" cxnId="{698C4F56-DBA0-414D-B826-49787A743C32}">
      <dgm:prSet/>
      <dgm:spPr/>
      <dgm:t>
        <a:bodyPr/>
        <a:lstStyle/>
        <a:p>
          <a:endParaRPr lang="es-ES" sz="1200"/>
        </a:p>
      </dgm:t>
    </dgm:pt>
    <dgm:pt modelId="{7AF0EB1E-EF5C-4137-9F87-BFB3BE781542}" type="sibTrans" cxnId="{698C4F56-DBA0-414D-B826-49787A743C32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1" custScaleX="125119" custScaleY="87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244901" custScaleY="308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DBAAAB0D-8099-4006-830D-4CAC59EEB7D7}" type="pres">
      <dgm:prSet presAssocID="{77F4B07F-77E2-4ADE-A60C-4CED9EC964DE}" presName="Name35" presStyleLbl="parChTrans1D4" presStyleIdx="1" presStyleCnt="3"/>
      <dgm:spPr/>
      <dgm:t>
        <a:bodyPr/>
        <a:lstStyle/>
        <a:p>
          <a:endParaRPr lang="es-ES"/>
        </a:p>
      </dgm:t>
    </dgm:pt>
    <dgm:pt modelId="{9171471B-7DB3-4D7F-B8DA-83CE2B6474F7}" type="pres">
      <dgm:prSet presAssocID="{C527E2C7-28FE-49EB-ADEB-C60F3A260168}" presName="hierRoot2" presStyleCnt="0">
        <dgm:presLayoutVars>
          <dgm:hierBranch val="init"/>
        </dgm:presLayoutVars>
      </dgm:prSet>
      <dgm:spPr/>
    </dgm:pt>
    <dgm:pt modelId="{073E0051-8411-4C50-819F-3FD3F67EBBB0}" type="pres">
      <dgm:prSet presAssocID="{C527E2C7-28FE-49EB-ADEB-C60F3A260168}" presName="rootComposite" presStyleCnt="0"/>
      <dgm:spPr/>
    </dgm:pt>
    <dgm:pt modelId="{5052E2FF-2AE2-4857-84FC-EA16B7CBD3F9}" type="pres">
      <dgm:prSet presAssocID="{C527E2C7-28FE-49EB-ADEB-C60F3A260168}" presName="rootText" presStyleLbl="node4" presStyleIdx="1" presStyleCnt="2" custScaleX="193162" custScaleY="187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B1BAA2-AB57-47BA-A0C2-6AF9ED3342ED}" type="pres">
      <dgm:prSet presAssocID="{C527E2C7-28FE-49EB-ADEB-C60F3A260168}" presName="rootConnector" presStyleLbl="node4" presStyleIdx="1" presStyleCnt="2"/>
      <dgm:spPr/>
      <dgm:t>
        <a:bodyPr/>
        <a:lstStyle/>
        <a:p>
          <a:endParaRPr lang="es-ES"/>
        </a:p>
      </dgm:t>
    </dgm:pt>
    <dgm:pt modelId="{D4B32228-5975-4154-AE55-2447BA0A0DF1}" type="pres">
      <dgm:prSet presAssocID="{C527E2C7-28FE-49EB-ADEB-C60F3A260168}" presName="hierChild4" presStyleCnt="0"/>
      <dgm:spPr/>
    </dgm:pt>
    <dgm:pt modelId="{861637E5-A8DE-43F6-8127-B3EF45BD18C8}" type="pres">
      <dgm:prSet presAssocID="{C527E2C7-28FE-49EB-ADEB-C60F3A260168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2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083796EC-C20C-4DE8-95BA-B35956CF6E9C}" type="presOf" srcId="{C527E2C7-28FE-49EB-ADEB-C60F3A260168}" destId="{9DB1BAA2-AB57-47BA-A0C2-6AF9ED3342ED}" srcOrd="1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DBA59010-0223-40F5-B343-F3C2151EF42F}" type="presOf" srcId="{C527E2C7-28FE-49EB-ADEB-C60F3A260168}" destId="{5052E2FF-2AE2-4857-84FC-EA16B7CBD3F9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698C4F56-DBA0-414D-B826-49787A743C32}" srcId="{F3F5681E-5344-4FDF-930C-1AE8ED1363BF}" destId="{C527E2C7-28FE-49EB-ADEB-C60F3A260168}" srcOrd="1" destOrd="0" parTransId="{77F4B07F-77E2-4ADE-A60C-4CED9EC964DE}" sibTransId="{7AF0EB1E-EF5C-4137-9F87-BFB3BE781542}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737513AE-0969-4590-BB14-EF9C8FC97FA2}" srcId="{F3F5681E-5344-4FDF-930C-1AE8ED1363BF}" destId="{BD036DA5-3AFF-451C-895C-651C4B3787CD}" srcOrd="2" destOrd="0" parTransId="{55D01A91-1EC7-4DFE-97AE-0F3A3AD0347F}" sibTransId="{9CE4AFAB-69AA-4DCE-8740-B826CD7F6866}"/>
    <dgm:cxn modelId="{4B786A5E-86D3-468A-831D-294FB1CDFE15}" type="presOf" srcId="{77F4B07F-77E2-4ADE-A60C-4CED9EC964DE}" destId="{DBAAAB0D-8099-4006-830D-4CAC59EEB7D7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E88CF6B-0CF0-465D-AA4A-64F86DD70D7A}" type="presParOf" srcId="{E8ACDBCF-405C-4987-9D52-8DCAE86BC67B}" destId="{DBAAAB0D-8099-4006-830D-4CAC59EEB7D7}" srcOrd="2" destOrd="0" presId="urn:microsoft.com/office/officeart/2005/8/layout/orgChart1"/>
    <dgm:cxn modelId="{97235301-392D-4D18-A4F5-570A84BC64CA}" type="presParOf" srcId="{E8ACDBCF-405C-4987-9D52-8DCAE86BC67B}" destId="{9171471B-7DB3-4D7F-B8DA-83CE2B6474F7}" srcOrd="3" destOrd="0" presId="urn:microsoft.com/office/officeart/2005/8/layout/orgChart1"/>
    <dgm:cxn modelId="{78D17208-9D4D-41F9-8833-55635DDB6A09}" type="presParOf" srcId="{9171471B-7DB3-4D7F-B8DA-83CE2B6474F7}" destId="{073E0051-8411-4C50-819F-3FD3F67EBBB0}" srcOrd="0" destOrd="0" presId="urn:microsoft.com/office/officeart/2005/8/layout/orgChart1"/>
    <dgm:cxn modelId="{FB127A9D-5234-44B9-A716-F0103EE8B525}" type="presParOf" srcId="{073E0051-8411-4C50-819F-3FD3F67EBBB0}" destId="{5052E2FF-2AE2-4857-84FC-EA16B7CBD3F9}" srcOrd="0" destOrd="0" presId="urn:microsoft.com/office/officeart/2005/8/layout/orgChart1"/>
    <dgm:cxn modelId="{488826A8-7A38-4634-8E8C-1BE16E2689FA}" type="presParOf" srcId="{073E0051-8411-4C50-819F-3FD3F67EBBB0}" destId="{9DB1BAA2-AB57-47BA-A0C2-6AF9ED3342ED}" srcOrd="1" destOrd="0" presId="urn:microsoft.com/office/officeart/2005/8/layout/orgChart1"/>
    <dgm:cxn modelId="{03A7D917-BA9E-4A5F-AC31-20E3E355589E}" type="presParOf" srcId="{9171471B-7DB3-4D7F-B8DA-83CE2B6474F7}" destId="{D4B32228-5975-4154-AE55-2447BA0A0DF1}" srcOrd="1" destOrd="0" presId="urn:microsoft.com/office/officeart/2005/8/layout/orgChart1"/>
    <dgm:cxn modelId="{DE6511A8-BD12-41B6-BC32-6A9E022BD81D}" type="presParOf" srcId="{9171471B-7DB3-4D7F-B8DA-83CE2B6474F7}" destId="{861637E5-A8DE-43F6-8127-B3EF45BD18C8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  <a:p>
          <a:endParaRPr lang="es-ES" sz="1200" dirty="0"/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14DBFB63-FB8E-4E5C-A5EA-E409E036B8C4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3BB86F7-4C57-4FF8-9047-1ADF00541719}" type="parTrans" cxnId="{06F8EFEF-4A76-42BA-BBA6-0C760B6ADC86}">
      <dgm:prSet/>
      <dgm:spPr/>
      <dgm:t>
        <a:bodyPr/>
        <a:lstStyle/>
        <a:p>
          <a:endParaRPr lang="es-ES" sz="1200"/>
        </a:p>
      </dgm:t>
    </dgm:pt>
    <dgm:pt modelId="{621301DF-BB14-4F82-B94A-3B05366A3FEE}" type="sibTrans" cxnId="{06F8EFEF-4A76-42BA-BBA6-0C760B6ADC86}">
      <dgm:prSet/>
      <dgm:spPr/>
      <dgm:t>
        <a:bodyPr/>
        <a:lstStyle/>
        <a:p>
          <a:endParaRPr lang="es-ES" sz="1200"/>
        </a:p>
      </dgm:t>
    </dgm:pt>
    <dgm:pt modelId="{4FD42452-1FD6-431A-9CD3-5AB164C5FD04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C5B1F610-A8CB-4737-A0CC-B6192EB8C0F7}" type="parTrans" cxnId="{50A3F9D4-4C5E-4400-B2F0-F2CD73F6982B}">
      <dgm:prSet/>
      <dgm:spPr/>
      <dgm:t>
        <a:bodyPr/>
        <a:lstStyle/>
        <a:p>
          <a:endParaRPr lang="es-ES" sz="1200"/>
        </a:p>
      </dgm:t>
    </dgm:pt>
    <dgm:pt modelId="{9176BF80-4BB6-435B-B51E-86AF7917AE9E}" type="sibTrans" cxnId="{50A3F9D4-4C5E-4400-B2F0-F2CD73F6982B}">
      <dgm:prSet/>
      <dgm:spPr/>
      <dgm:t>
        <a:bodyPr/>
        <a:lstStyle/>
        <a:p>
          <a:endParaRPr lang="es-ES" sz="1200"/>
        </a:p>
      </dgm:t>
    </dgm:pt>
    <dgm:pt modelId="{B4DB8AD3-7692-4B38-827C-0AEAD8AC08E1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CE1C3BF2-6C75-4FB7-8AF8-909BB2350745}" type="parTrans" cxnId="{6DEC54C4-B52F-42EB-A156-58BAD6965CA1}">
      <dgm:prSet/>
      <dgm:spPr/>
      <dgm:t>
        <a:bodyPr/>
        <a:lstStyle/>
        <a:p>
          <a:endParaRPr lang="es-ES" sz="1200"/>
        </a:p>
      </dgm:t>
    </dgm:pt>
    <dgm:pt modelId="{00B202A0-363C-4243-8744-939420A97A94}" type="sibTrans" cxnId="{6DEC54C4-B52F-42EB-A156-58BAD6965CA1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1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D2F28F66-BC92-414F-BD78-F0C4313EFF41}" type="pres">
      <dgm:prSet presAssocID="{CE1C3BF2-6C75-4FB7-8AF8-909BB2350745}" presName="Name35" presStyleLbl="parChTrans1D4" presStyleIdx="0" presStyleCnt="2"/>
      <dgm:spPr/>
      <dgm:t>
        <a:bodyPr/>
        <a:lstStyle/>
        <a:p>
          <a:endParaRPr lang="es-ES"/>
        </a:p>
      </dgm:t>
    </dgm:pt>
    <dgm:pt modelId="{BAD77FAD-C8EB-4764-A5CE-532F3FA0BE60}" type="pres">
      <dgm:prSet presAssocID="{B4DB8AD3-7692-4B38-827C-0AEAD8AC08E1}" presName="hierRoot2" presStyleCnt="0">
        <dgm:presLayoutVars>
          <dgm:hierBranch val="init"/>
        </dgm:presLayoutVars>
      </dgm:prSet>
      <dgm:spPr/>
    </dgm:pt>
    <dgm:pt modelId="{641DAEF7-23FA-4421-9103-FBCB840B3A5E}" type="pres">
      <dgm:prSet presAssocID="{B4DB8AD3-7692-4B38-827C-0AEAD8AC08E1}" presName="rootComposite" presStyleCnt="0"/>
      <dgm:spPr/>
    </dgm:pt>
    <dgm:pt modelId="{FB368FC2-9762-4900-AFB4-736B55016F67}" type="pres">
      <dgm:prSet presAssocID="{B4DB8AD3-7692-4B38-827C-0AEAD8AC08E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8BDBE9-6DD6-4882-A3F7-1C7B2AA3D562}" type="pres">
      <dgm:prSet presAssocID="{B4DB8AD3-7692-4B38-827C-0AEAD8AC08E1}" presName="rootConnector" presStyleLbl="node4" presStyleIdx="0" presStyleCnt="2"/>
      <dgm:spPr/>
      <dgm:t>
        <a:bodyPr/>
        <a:lstStyle/>
        <a:p>
          <a:endParaRPr lang="es-ES"/>
        </a:p>
      </dgm:t>
    </dgm:pt>
    <dgm:pt modelId="{10A271E3-63E9-4267-BF2A-0C071C8807C0}" type="pres">
      <dgm:prSet presAssocID="{B4DB8AD3-7692-4B38-827C-0AEAD8AC08E1}" presName="hierChild4" presStyleCnt="0"/>
      <dgm:spPr/>
    </dgm:pt>
    <dgm:pt modelId="{D2AA2162-56AC-4773-BD5D-4EA07B4903C7}" type="pres">
      <dgm:prSet presAssocID="{B4DB8AD3-7692-4B38-827C-0AEAD8AC08E1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CBD1902-1F4C-4E57-80B1-EEB7CE527DD6}" type="pres">
      <dgm:prSet presAssocID="{93BB86F7-4C57-4FF8-9047-1ADF0054171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E01B42D-565B-4C3D-8E0E-1F61631CC235}" type="pres">
      <dgm:prSet presAssocID="{14DBFB63-FB8E-4E5C-A5EA-E409E036B8C4}" presName="hierRoot2" presStyleCnt="0">
        <dgm:presLayoutVars>
          <dgm:hierBranch/>
        </dgm:presLayoutVars>
      </dgm:prSet>
      <dgm:spPr/>
    </dgm:pt>
    <dgm:pt modelId="{E8AD566C-D2F9-496B-93CD-FF18C1B0E6B8}" type="pres">
      <dgm:prSet presAssocID="{14DBFB63-FB8E-4E5C-A5EA-E409E036B8C4}" presName="rootComposite" presStyleCnt="0"/>
      <dgm:spPr/>
    </dgm:pt>
    <dgm:pt modelId="{5908AEAA-81E3-4337-9475-EDF8B6067FBD}" type="pres">
      <dgm:prSet presAssocID="{14DBFB63-FB8E-4E5C-A5EA-E409E036B8C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CEAA6D-199E-4D0C-B0C0-E4F4E2461E19}" type="pres">
      <dgm:prSet presAssocID="{14DBFB63-FB8E-4E5C-A5EA-E409E036B8C4}" presName="rootConnector" presStyleLbl="node3" presStyleIdx="1" presStyleCnt="2"/>
      <dgm:spPr/>
      <dgm:t>
        <a:bodyPr/>
        <a:lstStyle/>
        <a:p>
          <a:endParaRPr lang="es-ES"/>
        </a:p>
      </dgm:t>
    </dgm:pt>
    <dgm:pt modelId="{13E51AA6-F575-4FF6-9CC6-B66D1868E1CD}" type="pres">
      <dgm:prSet presAssocID="{14DBFB63-FB8E-4E5C-A5EA-E409E036B8C4}" presName="hierChild4" presStyleCnt="0"/>
      <dgm:spPr/>
    </dgm:pt>
    <dgm:pt modelId="{76128768-EAA6-4270-962C-6A33BC279B6A}" type="pres">
      <dgm:prSet presAssocID="{C5B1F610-A8CB-4737-A0CC-B6192EB8C0F7}" presName="Name35" presStyleLbl="parChTrans1D4" presStyleIdx="1" presStyleCnt="2"/>
      <dgm:spPr/>
      <dgm:t>
        <a:bodyPr/>
        <a:lstStyle/>
        <a:p>
          <a:endParaRPr lang="es-ES"/>
        </a:p>
      </dgm:t>
    </dgm:pt>
    <dgm:pt modelId="{C4AF8C95-09FC-4522-8FFD-164DB705E9E4}" type="pres">
      <dgm:prSet presAssocID="{4FD42452-1FD6-431A-9CD3-5AB164C5FD04}" presName="hierRoot2" presStyleCnt="0">
        <dgm:presLayoutVars>
          <dgm:hierBranch val="init"/>
        </dgm:presLayoutVars>
      </dgm:prSet>
      <dgm:spPr/>
    </dgm:pt>
    <dgm:pt modelId="{BCD4F64B-87EE-4AC0-9117-90158A3435F6}" type="pres">
      <dgm:prSet presAssocID="{4FD42452-1FD6-431A-9CD3-5AB164C5FD04}" presName="rootComposite" presStyleCnt="0"/>
      <dgm:spPr/>
    </dgm:pt>
    <dgm:pt modelId="{AF8C984C-6100-471C-AA42-67B0D3573467}" type="pres">
      <dgm:prSet presAssocID="{4FD42452-1FD6-431A-9CD3-5AB164C5FD04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16E487-D3D0-4935-A6E4-F6F4BB01CA87}" type="pres">
      <dgm:prSet presAssocID="{4FD42452-1FD6-431A-9CD3-5AB164C5FD04}" presName="rootConnector" presStyleLbl="node4" presStyleIdx="1" presStyleCnt="2"/>
      <dgm:spPr/>
      <dgm:t>
        <a:bodyPr/>
        <a:lstStyle/>
        <a:p>
          <a:endParaRPr lang="es-ES"/>
        </a:p>
      </dgm:t>
    </dgm:pt>
    <dgm:pt modelId="{36148006-CBA0-439B-8440-091D67D5B79B}" type="pres">
      <dgm:prSet presAssocID="{4FD42452-1FD6-431A-9CD3-5AB164C5FD04}" presName="hierChild4" presStyleCnt="0"/>
      <dgm:spPr/>
    </dgm:pt>
    <dgm:pt modelId="{A6F56893-1494-4C78-8F4B-D7E11DCC7301}" type="pres">
      <dgm:prSet presAssocID="{4FD42452-1FD6-431A-9CD3-5AB164C5FD04}" presName="hierChild5" presStyleCnt="0"/>
      <dgm:spPr/>
    </dgm:pt>
    <dgm:pt modelId="{05DA3FCE-D20C-454D-91F3-8915991E9C7C}" type="pres">
      <dgm:prSet presAssocID="{14DBFB63-FB8E-4E5C-A5EA-E409E036B8C4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F539D6CB-66A1-4FE9-8ACD-D87CDBB21E33}" type="presOf" srcId="{93BB86F7-4C57-4FF8-9047-1ADF00541719}" destId="{0CBD1902-1F4C-4E57-80B1-EEB7CE527DD6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50A3F9D4-4C5E-4400-B2F0-F2CD73F6982B}" srcId="{14DBFB63-FB8E-4E5C-A5EA-E409E036B8C4}" destId="{4FD42452-1FD6-431A-9CD3-5AB164C5FD04}" srcOrd="0" destOrd="0" parTransId="{C5B1F610-A8CB-4737-A0CC-B6192EB8C0F7}" sibTransId="{9176BF80-4BB6-435B-B51E-86AF7917AE9E}"/>
    <dgm:cxn modelId="{42D17C55-BAC4-4473-BBDA-94D4C5CB23D0}" type="presOf" srcId="{4FD42452-1FD6-431A-9CD3-5AB164C5FD04}" destId="{AF8C984C-6100-471C-AA42-67B0D3573467}" srcOrd="0" destOrd="0" presId="urn:microsoft.com/office/officeart/2005/8/layout/orgChart1"/>
    <dgm:cxn modelId="{96C4A7DC-263D-4185-BF21-1F14D6DB92F6}" type="presOf" srcId="{4FD42452-1FD6-431A-9CD3-5AB164C5FD04}" destId="{9B16E487-D3D0-4935-A6E4-F6F4BB01CA87}" srcOrd="1" destOrd="0" presId="urn:microsoft.com/office/officeart/2005/8/layout/orgChart1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D2F71EEA-6165-4200-8DC4-598A696C30EC}" type="presOf" srcId="{14DBFB63-FB8E-4E5C-A5EA-E409E036B8C4}" destId="{F6CEAA6D-199E-4D0C-B0C0-E4F4E2461E19}" srcOrd="1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06F8EFEF-4A76-42BA-BBA6-0C760B6ADC86}" srcId="{57554431-EA08-46A4-A1B3-2FF9DF6A73CF}" destId="{14DBFB63-FB8E-4E5C-A5EA-E409E036B8C4}" srcOrd="1" destOrd="0" parTransId="{93BB86F7-4C57-4FF8-9047-1ADF00541719}" sibTransId="{621301DF-BB14-4F82-B94A-3B05366A3FEE}"/>
    <dgm:cxn modelId="{80A67006-75F7-4E3E-8A67-25CB82886529}" type="presOf" srcId="{14DBFB63-FB8E-4E5C-A5EA-E409E036B8C4}" destId="{5908AEAA-81E3-4337-9475-EDF8B6067FBD}" srcOrd="0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272E7232-1DFD-422A-9A98-78D3ED9E89B2}" type="presOf" srcId="{C5B1F610-A8CB-4737-A0CC-B6192EB8C0F7}" destId="{76128768-EAA6-4270-962C-6A33BC279B6A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DEC54C4-B52F-42EB-A156-58BAD6965CA1}" srcId="{DBC1EEEC-BB2E-4908-B7F3-CD06CDA1D830}" destId="{B4DB8AD3-7692-4B38-827C-0AEAD8AC08E1}" srcOrd="0" destOrd="0" parTransId="{CE1C3BF2-6C75-4FB7-8AF8-909BB2350745}" sibTransId="{00B202A0-363C-4243-8744-939420A97A94}"/>
    <dgm:cxn modelId="{B17F3601-D5A3-46F3-BC45-9C47FD1A3D4D}" type="presOf" srcId="{CE1C3BF2-6C75-4FB7-8AF8-909BB2350745}" destId="{D2F28F66-BC92-414F-BD78-F0C4313EFF41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4A279A26-A3BB-4555-9EC3-C630DBA5D06F}" type="presOf" srcId="{B4DB8AD3-7692-4B38-827C-0AEAD8AC08E1}" destId="{FB368FC2-9762-4900-AFB4-736B55016F67}" srcOrd="0" destOrd="0" presId="urn:microsoft.com/office/officeart/2005/8/layout/orgChart1"/>
    <dgm:cxn modelId="{817ABB0A-F62B-4E52-A648-2281BE9C75CF}" type="presOf" srcId="{B4DB8AD3-7692-4B38-827C-0AEAD8AC08E1}" destId="{298BDBE9-6DD6-4882-A3F7-1C7B2AA3D562}" srcOrd="1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EF8FB839-CC67-4B80-A987-80BD97F9001E}" type="presParOf" srcId="{41A30CB6-0D6E-4B95-804A-DC0D30AD4C58}" destId="{D2F28F66-BC92-414F-BD78-F0C4313EFF41}" srcOrd="0" destOrd="0" presId="urn:microsoft.com/office/officeart/2005/8/layout/orgChart1"/>
    <dgm:cxn modelId="{C8BFB484-CB46-42D3-8C0A-EC480BFB30F3}" type="presParOf" srcId="{41A30CB6-0D6E-4B95-804A-DC0D30AD4C58}" destId="{BAD77FAD-C8EB-4764-A5CE-532F3FA0BE60}" srcOrd="1" destOrd="0" presId="urn:microsoft.com/office/officeart/2005/8/layout/orgChart1"/>
    <dgm:cxn modelId="{568EBEFA-D4F0-413C-9235-82DE7CCDFB4A}" type="presParOf" srcId="{BAD77FAD-C8EB-4764-A5CE-532F3FA0BE60}" destId="{641DAEF7-23FA-4421-9103-FBCB840B3A5E}" srcOrd="0" destOrd="0" presId="urn:microsoft.com/office/officeart/2005/8/layout/orgChart1"/>
    <dgm:cxn modelId="{3CBF27AD-0F79-40E3-8DEA-5A74232A88BF}" type="presParOf" srcId="{641DAEF7-23FA-4421-9103-FBCB840B3A5E}" destId="{FB368FC2-9762-4900-AFB4-736B55016F67}" srcOrd="0" destOrd="0" presId="urn:microsoft.com/office/officeart/2005/8/layout/orgChart1"/>
    <dgm:cxn modelId="{58EB06EF-64A0-49CC-B6AB-C9EABA7D1F89}" type="presParOf" srcId="{641DAEF7-23FA-4421-9103-FBCB840B3A5E}" destId="{298BDBE9-6DD6-4882-A3F7-1C7B2AA3D562}" srcOrd="1" destOrd="0" presId="urn:microsoft.com/office/officeart/2005/8/layout/orgChart1"/>
    <dgm:cxn modelId="{AB3249CC-D0D5-479B-8C0E-17173C226B7E}" type="presParOf" srcId="{BAD77FAD-C8EB-4764-A5CE-532F3FA0BE60}" destId="{10A271E3-63E9-4267-BF2A-0C071C8807C0}" srcOrd="1" destOrd="0" presId="urn:microsoft.com/office/officeart/2005/8/layout/orgChart1"/>
    <dgm:cxn modelId="{E27A1C6C-5861-49B8-A22B-EE526E3D6D42}" type="presParOf" srcId="{BAD77FAD-C8EB-4764-A5CE-532F3FA0BE60}" destId="{D2AA2162-56AC-4773-BD5D-4EA07B4903C7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3A96386E-807A-4D03-97BE-D0B265F58AA8}" type="presParOf" srcId="{A0B55ECC-EEE8-43BB-9C0C-3720215A143F}" destId="{0CBD1902-1F4C-4E57-80B1-EEB7CE527DD6}" srcOrd="2" destOrd="0" presId="urn:microsoft.com/office/officeart/2005/8/layout/orgChart1"/>
    <dgm:cxn modelId="{DD18C9D3-4159-4B3F-BCB4-10D6835BE6B0}" type="presParOf" srcId="{A0B55ECC-EEE8-43BB-9C0C-3720215A143F}" destId="{6E01B42D-565B-4C3D-8E0E-1F61631CC235}" srcOrd="3" destOrd="0" presId="urn:microsoft.com/office/officeart/2005/8/layout/orgChart1"/>
    <dgm:cxn modelId="{A8415F37-9FA7-43C0-932C-954EC711ADE4}" type="presParOf" srcId="{6E01B42D-565B-4C3D-8E0E-1F61631CC235}" destId="{E8AD566C-D2F9-496B-93CD-FF18C1B0E6B8}" srcOrd="0" destOrd="0" presId="urn:microsoft.com/office/officeart/2005/8/layout/orgChart1"/>
    <dgm:cxn modelId="{272A0E3F-0A82-4AE0-8946-F92A82A8E293}" type="presParOf" srcId="{E8AD566C-D2F9-496B-93CD-FF18C1B0E6B8}" destId="{5908AEAA-81E3-4337-9475-EDF8B6067FBD}" srcOrd="0" destOrd="0" presId="urn:microsoft.com/office/officeart/2005/8/layout/orgChart1"/>
    <dgm:cxn modelId="{9691D29C-1F34-4EC3-B5ED-77EDE65FD490}" type="presParOf" srcId="{E8AD566C-D2F9-496B-93CD-FF18C1B0E6B8}" destId="{F6CEAA6D-199E-4D0C-B0C0-E4F4E2461E19}" srcOrd="1" destOrd="0" presId="urn:microsoft.com/office/officeart/2005/8/layout/orgChart1"/>
    <dgm:cxn modelId="{B1E4D0B4-422E-4C98-9C30-6DE00CA1FD7B}" type="presParOf" srcId="{6E01B42D-565B-4C3D-8E0E-1F61631CC235}" destId="{13E51AA6-F575-4FF6-9CC6-B66D1868E1CD}" srcOrd="1" destOrd="0" presId="urn:microsoft.com/office/officeart/2005/8/layout/orgChart1"/>
    <dgm:cxn modelId="{05146266-766D-4B55-8F54-A733D5FEF065}" type="presParOf" srcId="{13E51AA6-F575-4FF6-9CC6-B66D1868E1CD}" destId="{76128768-EAA6-4270-962C-6A33BC279B6A}" srcOrd="0" destOrd="0" presId="urn:microsoft.com/office/officeart/2005/8/layout/orgChart1"/>
    <dgm:cxn modelId="{C2DD0ED0-AA1C-4718-BC6B-9D33227A4767}" type="presParOf" srcId="{13E51AA6-F575-4FF6-9CC6-B66D1868E1CD}" destId="{C4AF8C95-09FC-4522-8FFD-164DB705E9E4}" srcOrd="1" destOrd="0" presId="urn:microsoft.com/office/officeart/2005/8/layout/orgChart1"/>
    <dgm:cxn modelId="{B7B507F0-ABE7-415B-A7F1-7F985B48F44F}" type="presParOf" srcId="{C4AF8C95-09FC-4522-8FFD-164DB705E9E4}" destId="{BCD4F64B-87EE-4AC0-9117-90158A3435F6}" srcOrd="0" destOrd="0" presId="urn:microsoft.com/office/officeart/2005/8/layout/orgChart1"/>
    <dgm:cxn modelId="{BAC06911-9406-49B4-990D-C85AA6BCAC21}" type="presParOf" srcId="{BCD4F64B-87EE-4AC0-9117-90158A3435F6}" destId="{AF8C984C-6100-471C-AA42-67B0D3573467}" srcOrd="0" destOrd="0" presId="urn:microsoft.com/office/officeart/2005/8/layout/orgChart1"/>
    <dgm:cxn modelId="{8C732FB2-7613-4E03-BFA3-23A2E5E68448}" type="presParOf" srcId="{BCD4F64B-87EE-4AC0-9117-90158A3435F6}" destId="{9B16E487-D3D0-4935-A6E4-F6F4BB01CA87}" srcOrd="1" destOrd="0" presId="urn:microsoft.com/office/officeart/2005/8/layout/orgChart1"/>
    <dgm:cxn modelId="{BDADCE94-7187-4355-9E40-9701C9719C68}" type="presParOf" srcId="{C4AF8C95-09FC-4522-8FFD-164DB705E9E4}" destId="{36148006-CBA0-439B-8440-091D67D5B79B}" srcOrd="1" destOrd="0" presId="urn:microsoft.com/office/officeart/2005/8/layout/orgChart1"/>
    <dgm:cxn modelId="{2FB44648-7513-40E4-A897-779BD2D2769A}" type="presParOf" srcId="{C4AF8C95-09FC-4522-8FFD-164DB705E9E4}" destId="{A6F56893-1494-4C78-8F4B-D7E11DCC7301}" srcOrd="2" destOrd="0" presId="urn:microsoft.com/office/officeart/2005/8/layout/orgChart1"/>
    <dgm:cxn modelId="{EDAD8EC5-8630-4F01-BEC3-8634F67C8076}" type="presParOf" srcId="{6E01B42D-565B-4C3D-8E0E-1F61631CC235}" destId="{05DA3FCE-D20C-454D-91F3-8915991E9C7C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3995765" y="1066311"/>
          <a:ext cx="181045" cy="201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368"/>
              </a:lnTo>
              <a:lnTo>
                <a:pt x="181045" y="2017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3814719" y="1066311"/>
          <a:ext cx="181045" cy="2017368"/>
        </a:xfrm>
        <a:custGeom>
          <a:avLst/>
          <a:gdLst/>
          <a:ahLst/>
          <a:cxnLst/>
          <a:rect l="0" t="0" r="0" b="0"/>
          <a:pathLst>
            <a:path>
              <a:moveTo>
                <a:pt x="181045" y="0"/>
              </a:moveTo>
              <a:lnTo>
                <a:pt x="181045" y="2017368"/>
              </a:lnTo>
              <a:lnTo>
                <a:pt x="0" y="2017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3995765" y="1066311"/>
          <a:ext cx="181045" cy="793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153"/>
              </a:lnTo>
              <a:lnTo>
                <a:pt x="181045" y="793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3814719" y="1066311"/>
          <a:ext cx="181045" cy="793153"/>
        </a:xfrm>
        <a:custGeom>
          <a:avLst/>
          <a:gdLst/>
          <a:ahLst/>
          <a:cxnLst/>
          <a:rect l="0" t="0" r="0" b="0"/>
          <a:pathLst>
            <a:path>
              <a:moveTo>
                <a:pt x="181045" y="0"/>
              </a:moveTo>
              <a:lnTo>
                <a:pt x="181045" y="793153"/>
              </a:lnTo>
              <a:lnTo>
                <a:pt x="0" y="793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3995765" y="1066311"/>
          <a:ext cx="3129507" cy="281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76"/>
              </a:lnTo>
              <a:lnTo>
                <a:pt x="3129507" y="2629476"/>
              </a:lnTo>
              <a:lnTo>
                <a:pt x="3129507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E77DC-F8A8-4D87-9261-93B4512F63B2}">
      <dsp:nvSpPr>
        <dsp:cNvPr id="0" name=""/>
        <dsp:cNvSpPr/>
      </dsp:nvSpPr>
      <dsp:spPr>
        <a:xfrm>
          <a:off x="3995765" y="1066311"/>
          <a:ext cx="1043169" cy="281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76"/>
              </a:lnTo>
              <a:lnTo>
                <a:pt x="1043169" y="2629476"/>
              </a:lnTo>
              <a:lnTo>
                <a:pt x="1043169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952595" y="1066311"/>
          <a:ext cx="1043169" cy="2810522"/>
        </a:xfrm>
        <a:custGeom>
          <a:avLst/>
          <a:gdLst/>
          <a:ahLst/>
          <a:cxnLst/>
          <a:rect l="0" t="0" r="0" b="0"/>
          <a:pathLst>
            <a:path>
              <a:moveTo>
                <a:pt x="1043169" y="0"/>
              </a:moveTo>
              <a:lnTo>
                <a:pt x="1043169" y="2629476"/>
              </a:lnTo>
              <a:lnTo>
                <a:pt x="0" y="2629476"/>
              </a:lnTo>
              <a:lnTo>
                <a:pt x="0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866257" y="1066311"/>
          <a:ext cx="3129507" cy="2810522"/>
        </a:xfrm>
        <a:custGeom>
          <a:avLst/>
          <a:gdLst/>
          <a:ahLst/>
          <a:cxnLst/>
          <a:rect l="0" t="0" r="0" b="0"/>
          <a:pathLst>
            <a:path>
              <a:moveTo>
                <a:pt x="3129507" y="0"/>
              </a:moveTo>
              <a:lnTo>
                <a:pt x="3129507" y="2629476"/>
              </a:lnTo>
              <a:lnTo>
                <a:pt x="0" y="2629476"/>
              </a:lnTo>
              <a:lnTo>
                <a:pt x="0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3641" y="204188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del Despacho de la Secretaría De Desarrollo Social</a:t>
          </a:r>
        </a:p>
      </dsp:txBody>
      <dsp:txXfrm>
        <a:off x="3133641" y="204188"/>
        <a:ext cx="1724246" cy="862123"/>
      </dsp:txXfrm>
    </dsp:sp>
    <dsp:sp modelId="{A122AB98-6AEB-4224-8BB5-6741593B0990}">
      <dsp:nvSpPr>
        <dsp:cNvPr id="0" name=""/>
        <dsp:cNvSpPr/>
      </dsp:nvSpPr>
      <dsp:spPr>
        <a:xfrm>
          <a:off x="4133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4133" y="3876834"/>
        <a:ext cx="1724246" cy="862123"/>
      </dsp:txXfrm>
    </dsp:sp>
    <dsp:sp modelId="{9F3C72B1-35C5-4233-BBCB-24017EF016DB}">
      <dsp:nvSpPr>
        <dsp:cNvPr id="0" name=""/>
        <dsp:cNvSpPr/>
      </dsp:nvSpPr>
      <dsp:spPr>
        <a:xfrm>
          <a:off x="2090472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2090472" y="3876834"/>
        <a:ext cx="1724246" cy="862123"/>
      </dsp:txXfrm>
    </dsp:sp>
    <dsp:sp modelId="{372DAC77-973E-4CE5-93ED-896C06167336}">
      <dsp:nvSpPr>
        <dsp:cNvPr id="0" name=""/>
        <dsp:cNvSpPr/>
      </dsp:nvSpPr>
      <dsp:spPr>
        <a:xfrm>
          <a:off x="4176810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Administrativo(a)</a:t>
          </a:r>
        </a:p>
      </dsp:txBody>
      <dsp:txXfrm>
        <a:off x="4176810" y="3876834"/>
        <a:ext cx="1724246" cy="862123"/>
      </dsp:txXfrm>
    </dsp:sp>
    <dsp:sp modelId="{01762AC5-3F38-49B4-A72F-5B0B37B1FB90}">
      <dsp:nvSpPr>
        <dsp:cNvPr id="0" name=""/>
        <dsp:cNvSpPr/>
      </dsp:nvSpPr>
      <dsp:spPr>
        <a:xfrm>
          <a:off x="6263149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6263149" y="3876834"/>
        <a:ext cx="1724246" cy="862123"/>
      </dsp:txXfrm>
    </dsp:sp>
    <dsp:sp modelId="{238AD271-90C3-47DF-B3A7-6B125E9867B2}">
      <dsp:nvSpPr>
        <dsp:cNvPr id="0" name=""/>
        <dsp:cNvSpPr/>
      </dsp:nvSpPr>
      <dsp:spPr>
        <a:xfrm>
          <a:off x="2090472" y="1428403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090472" y="1428403"/>
        <a:ext cx="1724246" cy="862123"/>
      </dsp:txXfrm>
    </dsp:sp>
    <dsp:sp modelId="{5B92A3F6-F2CE-4F67-82FB-9479D0CA0278}">
      <dsp:nvSpPr>
        <dsp:cNvPr id="0" name=""/>
        <dsp:cNvSpPr/>
      </dsp:nvSpPr>
      <dsp:spPr>
        <a:xfrm>
          <a:off x="4176810" y="1428403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176810" y="1428403"/>
        <a:ext cx="1724246" cy="862123"/>
      </dsp:txXfrm>
    </dsp:sp>
    <dsp:sp modelId="{127F4A3A-C604-45FA-9AC1-92D6E8C2647D}">
      <dsp:nvSpPr>
        <dsp:cNvPr id="0" name=""/>
        <dsp:cNvSpPr/>
      </dsp:nvSpPr>
      <dsp:spPr>
        <a:xfrm>
          <a:off x="2090472" y="2652618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090472" y="2652618"/>
        <a:ext cx="1724246" cy="862123"/>
      </dsp:txXfrm>
    </dsp:sp>
    <dsp:sp modelId="{250097A1-EE4E-4CC3-ABF1-D9490B3D899C}">
      <dsp:nvSpPr>
        <dsp:cNvPr id="0" name=""/>
        <dsp:cNvSpPr/>
      </dsp:nvSpPr>
      <dsp:spPr>
        <a:xfrm>
          <a:off x="4176810" y="2652618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176810" y="2652618"/>
        <a:ext cx="1724246" cy="862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A3A0C-DC77-44F1-8F9C-7BED80916C00}">
      <dsp:nvSpPr>
        <dsp:cNvPr id="0" name=""/>
        <dsp:cNvSpPr/>
      </dsp:nvSpPr>
      <dsp:spPr>
        <a:xfrm>
          <a:off x="3396512" y="729877"/>
          <a:ext cx="153096" cy="670707"/>
        </a:xfrm>
        <a:custGeom>
          <a:avLst/>
          <a:gdLst/>
          <a:ahLst/>
          <a:cxnLst/>
          <a:rect l="0" t="0" r="0" b="0"/>
          <a:pathLst>
            <a:path>
              <a:moveTo>
                <a:pt x="153096" y="0"/>
              </a:moveTo>
              <a:lnTo>
                <a:pt x="153096" y="670707"/>
              </a:lnTo>
              <a:lnTo>
                <a:pt x="0" y="6707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5160766" y="2800324"/>
          <a:ext cx="153096" cy="569409"/>
        </a:xfrm>
        <a:custGeom>
          <a:avLst/>
          <a:gdLst/>
          <a:ahLst/>
          <a:cxnLst/>
          <a:rect l="0" t="0" r="0" b="0"/>
          <a:pathLst>
            <a:path>
              <a:moveTo>
                <a:pt x="153096" y="0"/>
              </a:moveTo>
              <a:lnTo>
                <a:pt x="153096" y="569409"/>
              </a:lnTo>
              <a:lnTo>
                <a:pt x="0" y="5694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B18A6-69A1-4492-8F71-9D14F34A9482}">
      <dsp:nvSpPr>
        <dsp:cNvPr id="0" name=""/>
        <dsp:cNvSpPr/>
      </dsp:nvSpPr>
      <dsp:spPr>
        <a:xfrm>
          <a:off x="5313862" y="2800324"/>
          <a:ext cx="882126" cy="134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319"/>
              </a:lnTo>
              <a:lnTo>
                <a:pt x="882126" y="1188319"/>
              </a:lnTo>
              <a:lnTo>
                <a:pt x="882126" y="13414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E55B-CC4B-408D-8C0F-78F17312303D}">
      <dsp:nvSpPr>
        <dsp:cNvPr id="0" name=""/>
        <dsp:cNvSpPr/>
      </dsp:nvSpPr>
      <dsp:spPr>
        <a:xfrm>
          <a:off x="4431735" y="2800324"/>
          <a:ext cx="882126" cy="1341415"/>
        </a:xfrm>
        <a:custGeom>
          <a:avLst/>
          <a:gdLst/>
          <a:ahLst/>
          <a:cxnLst/>
          <a:rect l="0" t="0" r="0" b="0"/>
          <a:pathLst>
            <a:path>
              <a:moveTo>
                <a:pt x="882126" y="0"/>
              </a:moveTo>
              <a:lnTo>
                <a:pt x="882126" y="1188319"/>
              </a:lnTo>
              <a:lnTo>
                <a:pt x="0" y="1188319"/>
              </a:lnTo>
              <a:lnTo>
                <a:pt x="0" y="13414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3549609" y="729877"/>
          <a:ext cx="1764253" cy="134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319"/>
              </a:lnTo>
              <a:lnTo>
                <a:pt x="1764253" y="1188319"/>
              </a:lnTo>
              <a:lnTo>
                <a:pt x="1764253" y="1341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FB802-A377-4233-AA29-81AB345C6B33}">
      <dsp:nvSpPr>
        <dsp:cNvPr id="0" name=""/>
        <dsp:cNvSpPr/>
      </dsp:nvSpPr>
      <dsp:spPr>
        <a:xfrm>
          <a:off x="2621762" y="3653289"/>
          <a:ext cx="91440" cy="306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FF39E-831F-4973-8B76-466AAFB63FEB}">
      <dsp:nvSpPr>
        <dsp:cNvPr id="0" name=""/>
        <dsp:cNvSpPr/>
      </dsp:nvSpPr>
      <dsp:spPr>
        <a:xfrm>
          <a:off x="1785355" y="2800324"/>
          <a:ext cx="882126" cy="306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96"/>
              </a:lnTo>
              <a:lnTo>
                <a:pt x="882126" y="153096"/>
              </a:lnTo>
              <a:lnTo>
                <a:pt x="882126" y="306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233B2-C73C-4FF0-AE9C-00F975C51BA3}">
      <dsp:nvSpPr>
        <dsp:cNvPr id="0" name=""/>
        <dsp:cNvSpPr/>
      </dsp:nvSpPr>
      <dsp:spPr>
        <a:xfrm>
          <a:off x="903228" y="2800324"/>
          <a:ext cx="882126" cy="306192"/>
        </a:xfrm>
        <a:custGeom>
          <a:avLst/>
          <a:gdLst/>
          <a:ahLst/>
          <a:cxnLst/>
          <a:rect l="0" t="0" r="0" b="0"/>
          <a:pathLst>
            <a:path>
              <a:moveTo>
                <a:pt x="882126" y="0"/>
              </a:moveTo>
              <a:lnTo>
                <a:pt x="882126" y="153096"/>
              </a:lnTo>
              <a:lnTo>
                <a:pt x="0" y="153096"/>
              </a:lnTo>
              <a:lnTo>
                <a:pt x="0" y="306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4870-9265-4012-BCE3-B0CA79EDD267}">
      <dsp:nvSpPr>
        <dsp:cNvPr id="0" name=""/>
        <dsp:cNvSpPr/>
      </dsp:nvSpPr>
      <dsp:spPr>
        <a:xfrm>
          <a:off x="1785355" y="729877"/>
          <a:ext cx="1764253" cy="1341415"/>
        </a:xfrm>
        <a:custGeom>
          <a:avLst/>
          <a:gdLst/>
          <a:ahLst/>
          <a:cxnLst/>
          <a:rect l="0" t="0" r="0" b="0"/>
          <a:pathLst>
            <a:path>
              <a:moveTo>
                <a:pt x="1764253" y="0"/>
              </a:moveTo>
              <a:lnTo>
                <a:pt x="1764253" y="1188319"/>
              </a:lnTo>
              <a:lnTo>
                <a:pt x="0" y="1188319"/>
              </a:lnTo>
              <a:lnTo>
                <a:pt x="0" y="1341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20578" y="847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</a:p>
      </dsp:txBody>
      <dsp:txXfrm>
        <a:off x="2820578" y="847"/>
        <a:ext cx="1458060" cy="729030"/>
      </dsp:txXfrm>
    </dsp:sp>
    <dsp:sp modelId="{CEAB4CD6-FCCF-4C77-BC0F-B95D97A5792F}">
      <dsp:nvSpPr>
        <dsp:cNvPr id="0" name=""/>
        <dsp:cNvSpPr/>
      </dsp:nvSpPr>
      <dsp:spPr>
        <a:xfrm>
          <a:off x="1056324" y="2071293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1056324" y="2071293"/>
        <a:ext cx="1458060" cy="729030"/>
      </dsp:txXfrm>
    </dsp:sp>
    <dsp:sp modelId="{9AF38300-5A6C-4453-90E7-F1B164BF52EB}">
      <dsp:nvSpPr>
        <dsp:cNvPr id="0" name=""/>
        <dsp:cNvSpPr/>
      </dsp:nvSpPr>
      <dsp:spPr>
        <a:xfrm>
          <a:off x="174198" y="3106516"/>
          <a:ext cx="1458060" cy="546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  <a:endParaRPr lang="es-ES" sz="1200" kern="1200" dirty="0"/>
        </a:p>
      </dsp:txBody>
      <dsp:txXfrm>
        <a:off x="174198" y="3106516"/>
        <a:ext cx="1458060" cy="546772"/>
      </dsp:txXfrm>
    </dsp:sp>
    <dsp:sp modelId="{FC8C8F70-5472-42FA-8C5B-C717C772BA49}">
      <dsp:nvSpPr>
        <dsp:cNvPr id="0" name=""/>
        <dsp:cNvSpPr/>
      </dsp:nvSpPr>
      <dsp:spPr>
        <a:xfrm>
          <a:off x="1938451" y="3106516"/>
          <a:ext cx="1458060" cy="546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938451" y="3106516"/>
        <a:ext cx="1458060" cy="546772"/>
      </dsp:txXfrm>
    </dsp:sp>
    <dsp:sp modelId="{7E753263-7D50-49CD-BEDD-73F128F2A6FE}">
      <dsp:nvSpPr>
        <dsp:cNvPr id="0" name=""/>
        <dsp:cNvSpPr/>
      </dsp:nvSpPr>
      <dsp:spPr>
        <a:xfrm>
          <a:off x="1938451" y="3959482"/>
          <a:ext cx="1458060" cy="910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938451" y="3959482"/>
        <a:ext cx="1458060" cy="910799"/>
      </dsp:txXfrm>
    </dsp:sp>
    <dsp:sp modelId="{16FC31F8-8CED-41DC-A7D1-3E4BABF4911C}">
      <dsp:nvSpPr>
        <dsp:cNvPr id="0" name=""/>
        <dsp:cNvSpPr/>
      </dsp:nvSpPr>
      <dsp:spPr>
        <a:xfrm>
          <a:off x="4584832" y="2071293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4584832" y="2071293"/>
        <a:ext cx="1458060" cy="729030"/>
      </dsp:txXfrm>
    </dsp:sp>
    <dsp:sp modelId="{B5610BDA-A41F-4E1E-9DFB-A06C073470E2}">
      <dsp:nvSpPr>
        <dsp:cNvPr id="0" name=""/>
        <dsp:cNvSpPr/>
      </dsp:nvSpPr>
      <dsp:spPr>
        <a:xfrm>
          <a:off x="3702705" y="4141740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3702705" y="4141740"/>
        <a:ext cx="1458060" cy="729030"/>
      </dsp:txXfrm>
    </dsp:sp>
    <dsp:sp modelId="{DF381210-C1E1-4D46-95C4-9BB8D69B57A1}">
      <dsp:nvSpPr>
        <dsp:cNvPr id="0" name=""/>
        <dsp:cNvSpPr/>
      </dsp:nvSpPr>
      <dsp:spPr>
        <a:xfrm>
          <a:off x="5466958" y="4141740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5466958" y="4141740"/>
        <a:ext cx="1458060" cy="729030"/>
      </dsp:txXfrm>
    </dsp:sp>
    <dsp:sp modelId="{A581C47F-2DA5-44A6-91A3-8A0A8E29E083}">
      <dsp:nvSpPr>
        <dsp:cNvPr id="0" name=""/>
        <dsp:cNvSpPr/>
      </dsp:nvSpPr>
      <dsp:spPr>
        <a:xfrm>
          <a:off x="3702705" y="3096347"/>
          <a:ext cx="1458060" cy="546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3702705" y="3096347"/>
        <a:ext cx="1458060" cy="546772"/>
      </dsp:txXfrm>
    </dsp:sp>
    <dsp:sp modelId="{CD84F077-4B79-4404-817C-AA5B3807772B}">
      <dsp:nvSpPr>
        <dsp:cNvPr id="0" name=""/>
        <dsp:cNvSpPr/>
      </dsp:nvSpPr>
      <dsp:spPr>
        <a:xfrm>
          <a:off x="1938451" y="1036070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1938451" y="1036070"/>
        <a:ext cx="1458060" cy="729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10711" y="1238514"/>
          <a:ext cx="117780" cy="1312411"/>
        </a:xfrm>
        <a:custGeom>
          <a:avLst/>
          <a:gdLst/>
          <a:ahLst/>
          <a:cxnLst/>
          <a:rect l="0" t="0" r="0" b="0"/>
          <a:pathLst>
            <a:path>
              <a:moveTo>
                <a:pt x="117780" y="0"/>
              </a:moveTo>
              <a:lnTo>
                <a:pt x="117780" y="1312411"/>
              </a:lnTo>
              <a:lnTo>
                <a:pt x="0" y="1312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FD403-95AD-456B-8D36-4CE71EB0D5D7}">
      <dsp:nvSpPr>
        <dsp:cNvPr id="0" name=""/>
        <dsp:cNvSpPr/>
      </dsp:nvSpPr>
      <dsp:spPr>
        <a:xfrm>
          <a:off x="4428492" y="1238514"/>
          <a:ext cx="117780" cy="515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90"/>
              </a:lnTo>
              <a:lnTo>
                <a:pt x="117780" y="515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310711" y="1238514"/>
          <a:ext cx="117780" cy="515990"/>
        </a:xfrm>
        <a:custGeom>
          <a:avLst/>
          <a:gdLst/>
          <a:ahLst/>
          <a:cxnLst/>
          <a:rect l="0" t="0" r="0" b="0"/>
          <a:pathLst>
            <a:path>
              <a:moveTo>
                <a:pt x="117780" y="0"/>
              </a:moveTo>
              <a:lnTo>
                <a:pt x="117780" y="515990"/>
              </a:lnTo>
              <a:lnTo>
                <a:pt x="0" y="515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428492" y="1238514"/>
          <a:ext cx="3788184" cy="182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621"/>
              </a:lnTo>
              <a:lnTo>
                <a:pt x="3788184" y="1710621"/>
              </a:lnTo>
              <a:lnTo>
                <a:pt x="3788184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AB7B-9F01-42ED-BB57-EBB2B6E76D3A}">
      <dsp:nvSpPr>
        <dsp:cNvPr id="0" name=""/>
        <dsp:cNvSpPr/>
      </dsp:nvSpPr>
      <dsp:spPr>
        <a:xfrm>
          <a:off x="4428492" y="1238514"/>
          <a:ext cx="2272910" cy="182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621"/>
              </a:lnTo>
              <a:lnTo>
                <a:pt x="2272910" y="1710621"/>
              </a:lnTo>
              <a:lnTo>
                <a:pt x="227291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428492" y="1238514"/>
          <a:ext cx="757636" cy="182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621"/>
              </a:lnTo>
              <a:lnTo>
                <a:pt x="757636" y="1710621"/>
              </a:lnTo>
              <a:lnTo>
                <a:pt x="757636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DD71-1D1F-431F-9B86-359CD5641BCE}">
      <dsp:nvSpPr>
        <dsp:cNvPr id="0" name=""/>
        <dsp:cNvSpPr/>
      </dsp:nvSpPr>
      <dsp:spPr>
        <a:xfrm>
          <a:off x="3670855" y="1238514"/>
          <a:ext cx="757636" cy="1828401"/>
        </a:xfrm>
        <a:custGeom>
          <a:avLst/>
          <a:gdLst/>
          <a:ahLst/>
          <a:cxnLst/>
          <a:rect l="0" t="0" r="0" b="0"/>
          <a:pathLst>
            <a:path>
              <a:moveTo>
                <a:pt x="757636" y="0"/>
              </a:moveTo>
              <a:lnTo>
                <a:pt x="757636" y="1710621"/>
              </a:lnTo>
              <a:lnTo>
                <a:pt x="0" y="1710621"/>
              </a:lnTo>
              <a:lnTo>
                <a:pt x="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155581" y="1238514"/>
          <a:ext cx="2272910" cy="1828401"/>
        </a:xfrm>
        <a:custGeom>
          <a:avLst/>
          <a:gdLst/>
          <a:ahLst/>
          <a:cxnLst/>
          <a:rect l="0" t="0" r="0" b="0"/>
          <a:pathLst>
            <a:path>
              <a:moveTo>
                <a:pt x="2272910" y="0"/>
              </a:moveTo>
              <a:lnTo>
                <a:pt x="2272910" y="1710621"/>
              </a:lnTo>
              <a:lnTo>
                <a:pt x="0" y="1710621"/>
              </a:lnTo>
              <a:lnTo>
                <a:pt x="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40307" y="1238514"/>
          <a:ext cx="3788184" cy="1828401"/>
        </a:xfrm>
        <a:custGeom>
          <a:avLst/>
          <a:gdLst/>
          <a:ahLst/>
          <a:cxnLst/>
          <a:rect l="0" t="0" r="0" b="0"/>
          <a:pathLst>
            <a:path>
              <a:moveTo>
                <a:pt x="3788184" y="0"/>
              </a:moveTo>
              <a:lnTo>
                <a:pt x="3788184" y="1710621"/>
              </a:lnTo>
              <a:lnTo>
                <a:pt x="0" y="1710621"/>
              </a:lnTo>
              <a:lnTo>
                <a:pt x="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56382" y="504057"/>
          <a:ext cx="1944219" cy="734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  <a:endParaRPr lang="es-ES" sz="1200" kern="1200" dirty="0"/>
        </a:p>
      </dsp:txBody>
      <dsp:txXfrm>
        <a:off x="3456382" y="504057"/>
        <a:ext cx="1944219" cy="734456"/>
      </dsp:txXfrm>
    </dsp:sp>
    <dsp:sp modelId="{F0C4384C-AAF6-4E1D-B697-D90ED7D85EDE}">
      <dsp:nvSpPr>
        <dsp:cNvPr id="0" name=""/>
        <dsp:cNvSpPr/>
      </dsp:nvSpPr>
      <dsp:spPr>
        <a:xfrm>
          <a:off x="450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  <a:endParaRPr lang="es-ES" sz="1200" kern="1200" dirty="0"/>
        </a:p>
      </dsp:txBody>
      <dsp:txXfrm>
        <a:off x="450" y="3066916"/>
        <a:ext cx="1279712" cy="893521"/>
      </dsp:txXfrm>
    </dsp:sp>
    <dsp:sp modelId="{37AEF8C9-F153-4456-B4E8-AFD354C090D5}">
      <dsp:nvSpPr>
        <dsp:cNvPr id="0" name=""/>
        <dsp:cNvSpPr/>
      </dsp:nvSpPr>
      <dsp:spPr>
        <a:xfrm>
          <a:off x="1515724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515724" y="3066916"/>
        <a:ext cx="1279712" cy="893521"/>
      </dsp:txXfrm>
    </dsp:sp>
    <dsp:sp modelId="{988407BE-6B41-4247-B7D5-4E7F12A8E9BA}">
      <dsp:nvSpPr>
        <dsp:cNvPr id="0" name=""/>
        <dsp:cNvSpPr/>
      </dsp:nvSpPr>
      <dsp:spPr>
        <a:xfrm>
          <a:off x="3030998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3030998" y="3066916"/>
        <a:ext cx="1279712" cy="893521"/>
      </dsp:txXfrm>
    </dsp:sp>
    <dsp:sp modelId="{35BB5E74-0F2B-40C4-8FE2-43D641402863}">
      <dsp:nvSpPr>
        <dsp:cNvPr id="0" name=""/>
        <dsp:cNvSpPr/>
      </dsp:nvSpPr>
      <dsp:spPr>
        <a:xfrm>
          <a:off x="4546272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4546272" y="3066916"/>
        <a:ext cx="1279712" cy="893521"/>
      </dsp:txXfrm>
    </dsp:sp>
    <dsp:sp modelId="{A15C845A-BFAF-40C7-82FE-1FA7DB403716}">
      <dsp:nvSpPr>
        <dsp:cNvPr id="0" name=""/>
        <dsp:cNvSpPr/>
      </dsp:nvSpPr>
      <dsp:spPr>
        <a:xfrm>
          <a:off x="6061546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 </a:t>
          </a:r>
        </a:p>
      </dsp:txBody>
      <dsp:txXfrm>
        <a:off x="6061546" y="3066916"/>
        <a:ext cx="1279712" cy="893521"/>
      </dsp:txXfrm>
    </dsp:sp>
    <dsp:sp modelId="{DF1885E9-FFBA-4900-A1E6-9819E1B9F41A}">
      <dsp:nvSpPr>
        <dsp:cNvPr id="0" name=""/>
        <dsp:cNvSpPr/>
      </dsp:nvSpPr>
      <dsp:spPr>
        <a:xfrm>
          <a:off x="7576820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</a:t>
          </a:r>
          <a:endParaRPr lang="es-ES" sz="1200" kern="1200" dirty="0"/>
        </a:p>
      </dsp:txBody>
      <dsp:txXfrm>
        <a:off x="7576820" y="3066916"/>
        <a:ext cx="1279712" cy="893521"/>
      </dsp:txXfrm>
    </dsp:sp>
    <dsp:sp modelId="{DB8FFD65-9583-4226-96A0-C49AC9ECFEC8}">
      <dsp:nvSpPr>
        <dsp:cNvPr id="0" name=""/>
        <dsp:cNvSpPr/>
      </dsp:nvSpPr>
      <dsp:spPr>
        <a:xfrm>
          <a:off x="3188992" y="1474075"/>
          <a:ext cx="1121718" cy="560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3188992" y="1474075"/>
        <a:ext cx="1121718" cy="560859"/>
      </dsp:txXfrm>
    </dsp:sp>
    <dsp:sp modelId="{915877B4-1804-4756-B768-C8BAA22C90A5}">
      <dsp:nvSpPr>
        <dsp:cNvPr id="0" name=""/>
        <dsp:cNvSpPr/>
      </dsp:nvSpPr>
      <dsp:spPr>
        <a:xfrm>
          <a:off x="4546272" y="1474075"/>
          <a:ext cx="1883085" cy="560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  <a:endParaRPr lang="es-ES" sz="1200" kern="1200" dirty="0"/>
        </a:p>
      </dsp:txBody>
      <dsp:txXfrm>
        <a:off x="4546272" y="1474075"/>
        <a:ext cx="1883085" cy="560859"/>
      </dsp:txXfrm>
    </dsp:sp>
    <dsp:sp modelId="{F575BE00-8131-4208-B246-289C54D55378}">
      <dsp:nvSpPr>
        <dsp:cNvPr id="0" name=""/>
        <dsp:cNvSpPr/>
      </dsp:nvSpPr>
      <dsp:spPr>
        <a:xfrm>
          <a:off x="3188992" y="2270495"/>
          <a:ext cx="1121718" cy="560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3188992" y="2270495"/>
        <a:ext cx="1121718" cy="5608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2880320" y="1181258"/>
          <a:ext cx="1576247" cy="54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63"/>
              </a:lnTo>
              <a:lnTo>
                <a:pt x="1576247" y="273563"/>
              </a:lnTo>
              <a:lnTo>
                <a:pt x="1576247" y="547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1304072" y="1181258"/>
          <a:ext cx="1576247" cy="547127"/>
        </a:xfrm>
        <a:custGeom>
          <a:avLst/>
          <a:gdLst/>
          <a:ahLst/>
          <a:cxnLst/>
          <a:rect l="0" t="0" r="0" b="0"/>
          <a:pathLst>
            <a:path>
              <a:moveTo>
                <a:pt x="1576247" y="0"/>
              </a:moveTo>
              <a:lnTo>
                <a:pt x="1576247" y="273563"/>
              </a:lnTo>
              <a:lnTo>
                <a:pt x="0" y="273563"/>
              </a:lnTo>
              <a:lnTo>
                <a:pt x="0" y="547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747610" y="321043"/>
          <a:ext cx="2265419" cy="860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747610" y="321043"/>
        <a:ext cx="2265419" cy="860214"/>
      </dsp:txXfrm>
    </dsp:sp>
    <dsp:sp modelId="{FF82801D-DF18-4673-9E88-D611614D28FF}">
      <dsp:nvSpPr>
        <dsp:cNvPr id="0" name=""/>
        <dsp:cNvSpPr/>
      </dsp:nvSpPr>
      <dsp:spPr>
        <a:xfrm>
          <a:off x="1388" y="1728385"/>
          <a:ext cx="2605367" cy="830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1388" y="1728385"/>
        <a:ext cx="2605367" cy="830890"/>
      </dsp:txXfrm>
    </dsp:sp>
    <dsp:sp modelId="{BB25E1F9-0EF8-4B7B-902B-A470A77C5D2A}">
      <dsp:nvSpPr>
        <dsp:cNvPr id="0" name=""/>
        <dsp:cNvSpPr/>
      </dsp:nvSpPr>
      <dsp:spPr>
        <a:xfrm>
          <a:off x="3153883" y="1728385"/>
          <a:ext cx="2605367" cy="830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153883" y="1728385"/>
        <a:ext cx="2605367" cy="8308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6E995-B38E-4943-AD6F-828F9C863EB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2156891" y="953758"/>
        <a:ext cx="1782216" cy="891108"/>
      </dsp:txXfrm>
    </dsp:sp>
    <dsp:sp modelId="{60C5216B-D491-4D9E-83BE-A9B5939F779C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09" y="2219132"/>
        <a:ext cx="1782216" cy="891108"/>
      </dsp:txXfrm>
    </dsp:sp>
    <dsp:sp modelId="{FEF61764-7BCF-43F9-8B0D-CECCEE81811C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Odontólogos(as)</a:t>
          </a:r>
        </a:p>
      </dsp:txBody>
      <dsp:txXfrm>
        <a:off x="2156891" y="2219132"/>
        <a:ext cx="1782216" cy="891108"/>
      </dsp:txXfrm>
    </dsp:sp>
    <dsp:sp modelId="{40A9920A-424A-4684-9E72-DEA896F715F7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4313373" y="2219132"/>
        <a:ext cx="1782216" cy="8911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64108-D2A8-446B-8001-D4E58100B9DC}">
      <dsp:nvSpPr>
        <dsp:cNvPr id="0" name=""/>
        <dsp:cNvSpPr/>
      </dsp:nvSpPr>
      <dsp:spPr>
        <a:xfrm>
          <a:off x="4452293" y="1170987"/>
          <a:ext cx="317148" cy="17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182"/>
              </a:lnTo>
              <a:lnTo>
                <a:pt x="317148" y="1738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770C5-5DD1-43F0-98A4-4E39C4676A1B}">
      <dsp:nvSpPr>
        <dsp:cNvPr id="0" name=""/>
        <dsp:cNvSpPr/>
      </dsp:nvSpPr>
      <dsp:spPr>
        <a:xfrm>
          <a:off x="4452293" y="1170987"/>
          <a:ext cx="139100" cy="820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684"/>
              </a:lnTo>
              <a:lnTo>
                <a:pt x="139100" y="820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05090" y="2322862"/>
          <a:ext cx="91440" cy="397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7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3192" y="1170987"/>
          <a:ext cx="139100" cy="820684"/>
        </a:xfrm>
        <a:custGeom>
          <a:avLst/>
          <a:gdLst/>
          <a:ahLst/>
          <a:cxnLst/>
          <a:rect l="0" t="0" r="0" b="0"/>
          <a:pathLst>
            <a:path>
              <a:moveTo>
                <a:pt x="139100" y="0"/>
              </a:moveTo>
              <a:lnTo>
                <a:pt x="139100" y="820684"/>
              </a:lnTo>
              <a:lnTo>
                <a:pt x="0" y="820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170987"/>
          <a:ext cx="3530892" cy="274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658"/>
              </a:lnTo>
              <a:lnTo>
                <a:pt x="3530892" y="2609658"/>
              </a:lnTo>
              <a:lnTo>
                <a:pt x="3530892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170987"/>
          <a:ext cx="1902910" cy="274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658"/>
              </a:lnTo>
              <a:lnTo>
                <a:pt x="1902910" y="2609658"/>
              </a:lnTo>
              <a:lnTo>
                <a:pt x="190291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170987"/>
          <a:ext cx="314551" cy="274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658"/>
              </a:lnTo>
              <a:lnTo>
                <a:pt x="314551" y="2609658"/>
              </a:lnTo>
              <a:lnTo>
                <a:pt x="314551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409220" y="1170987"/>
          <a:ext cx="1043072" cy="2748758"/>
        </a:xfrm>
        <a:custGeom>
          <a:avLst/>
          <a:gdLst/>
          <a:ahLst/>
          <a:cxnLst/>
          <a:rect l="0" t="0" r="0" b="0"/>
          <a:pathLst>
            <a:path>
              <a:moveTo>
                <a:pt x="1043072" y="0"/>
              </a:moveTo>
              <a:lnTo>
                <a:pt x="1043072" y="2609658"/>
              </a:lnTo>
              <a:lnTo>
                <a:pt x="0" y="2609658"/>
              </a:lnTo>
              <a:lnTo>
                <a:pt x="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36625" y="1170987"/>
          <a:ext cx="2315667" cy="2748758"/>
        </a:xfrm>
        <a:custGeom>
          <a:avLst/>
          <a:gdLst/>
          <a:ahLst/>
          <a:cxnLst/>
          <a:rect l="0" t="0" r="0" b="0"/>
          <a:pathLst>
            <a:path>
              <a:moveTo>
                <a:pt x="2315667" y="0"/>
              </a:moveTo>
              <a:lnTo>
                <a:pt x="2315667" y="2609658"/>
              </a:lnTo>
              <a:lnTo>
                <a:pt x="0" y="2609658"/>
              </a:lnTo>
              <a:lnTo>
                <a:pt x="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876510" y="1170987"/>
          <a:ext cx="3575782" cy="2748758"/>
        </a:xfrm>
        <a:custGeom>
          <a:avLst/>
          <a:gdLst/>
          <a:ahLst/>
          <a:cxnLst/>
          <a:rect l="0" t="0" r="0" b="0"/>
          <a:pathLst>
            <a:path>
              <a:moveTo>
                <a:pt x="3575782" y="0"/>
              </a:moveTo>
              <a:lnTo>
                <a:pt x="3575782" y="2609658"/>
              </a:lnTo>
              <a:lnTo>
                <a:pt x="0" y="2609658"/>
              </a:lnTo>
              <a:lnTo>
                <a:pt x="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215950" y="508605"/>
          <a:ext cx="2472684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215950" y="508605"/>
        <a:ext cx="2472684" cy="662381"/>
      </dsp:txXfrm>
    </dsp:sp>
    <dsp:sp modelId="{739B424E-9D74-4E7F-B952-625B68D29FF6}">
      <dsp:nvSpPr>
        <dsp:cNvPr id="0" name=""/>
        <dsp:cNvSpPr/>
      </dsp:nvSpPr>
      <dsp:spPr>
        <a:xfrm>
          <a:off x="325296" y="3919746"/>
          <a:ext cx="1102428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325296" y="3919746"/>
        <a:ext cx="1102428" cy="662381"/>
      </dsp:txXfrm>
    </dsp:sp>
    <dsp:sp modelId="{8A63D538-EE86-4155-9ED6-6975762E29A8}">
      <dsp:nvSpPr>
        <dsp:cNvPr id="0" name=""/>
        <dsp:cNvSpPr/>
      </dsp:nvSpPr>
      <dsp:spPr>
        <a:xfrm>
          <a:off x="1585411" y="3919746"/>
          <a:ext cx="1102428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585411" y="3919746"/>
        <a:ext cx="1102428" cy="662381"/>
      </dsp:txXfrm>
    </dsp:sp>
    <dsp:sp modelId="{C75F0CD5-6A2C-4EE2-8445-B7828AAD1B5C}">
      <dsp:nvSpPr>
        <dsp:cNvPr id="0" name=""/>
        <dsp:cNvSpPr/>
      </dsp:nvSpPr>
      <dsp:spPr>
        <a:xfrm>
          <a:off x="2858006" y="3919746"/>
          <a:ext cx="1102428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2858006" y="3919746"/>
        <a:ext cx="1102428" cy="662381"/>
      </dsp:txXfrm>
    </dsp:sp>
    <dsp:sp modelId="{032BAB47-5D8D-4928-87C6-EDC51EB0EBBC}">
      <dsp:nvSpPr>
        <dsp:cNvPr id="0" name=""/>
        <dsp:cNvSpPr/>
      </dsp:nvSpPr>
      <dsp:spPr>
        <a:xfrm>
          <a:off x="4104463" y="3919746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</a:t>
          </a:r>
        </a:p>
      </dsp:txBody>
      <dsp:txXfrm>
        <a:off x="4104463" y="3919746"/>
        <a:ext cx="1324763" cy="662381"/>
      </dsp:txXfrm>
    </dsp:sp>
    <dsp:sp modelId="{9D9960D1-5F01-4D26-87B2-AD715FCF54C0}">
      <dsp:nvSpPr>
        <dsp:cNvPr id="0" name=""/>
        <dsp:cNvSpPr/>
      </dsp:nvSpPr>
      <dsp:spPr>
        <a:xfrm>
          <a:off x="5578010" y="3919746"/>
          <a:ext cx="1554384" cy="1408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5578010" y="3919746"/>
        <a:ext cx="1554384" cy="1408846"/>
      </dsp:txXfrm>
    </dsp:sp>
    <dsp:sp modelId="{673E2BAB-A261-407F-BCEF-69321DEFB9E6}">
      <dsp:nvSpPr>
        <dsp:cNvPr id="0" name=""/>
        <dsp:cNvSpPr/>
      </dsp:nvSpPr>
      <dsp:spPr>
        <a:xfrm>
          <a:off x="7320803" y="3919746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320803" y="3919746"/>
        <a:ext cx="1324763" cy="662381"/>
      </dsp:txXfrm>
    </dsp:sp>
    <dsp:sp modelId="{B6098F19-88EE-4DB3-A08E-941503ABA618}">
      <dsp:nvSpPr>
        <dsp:cNvPr id="0" name=""/>
        <dsp:cNvSpPr/>
      </dsp:nvSpPr>
      <dsp:spPr>
        <a:xfrm>
          <a:off x="2988429" y="1660481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988429" y="1660481"/>
        <a:ext cx="1324763" cy="662381"/>
      </dsp:txXfrm>
    </dsp:sp>
    <dsp:sp modelId="{3E4706AA-62C4-4DC9-AD6B-013CAC570708}">
      <dsp:nvSpPr>
        <dsp:cNvPr id="0" name=""/>
        <dsp:cNvSpPr/>
      </dsp:nvSpPr>
      <dsp:spPr>
        <a:xfrm>
          <a:off x="2988429" y="2720616"/>
          <a:ext cx="1324763" cy="423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988429" y="2720616"/>
        <a:ext cx="1324763" cy="423275"/>
      </dsp:txXfrm>
    </dsp:sp>
    <dsp:sp modelId="{BCC9A269-639D-4839-B894-82B3F960B3CF}">
      <dsp:nvSpPr>
        <dsp:cNvPr id="0" name=""/>
        <dsp:cNvSpPr/>
      </dsp:nvSpPr>
      <dsp:spPr>
        <a:xfrm>
          <a:off x="4591393" y="1660481"/>
          <a:ext cx="1589795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91393" y="1660481"/>
        <a:ext cx="1589795" cy="662381"/>
      </dsp:txXfrm>
    </dsp:sp>
    <dsp:sp modelId="{FC3F0BC2-4A54-48FA-9BED-457ACF6EBB2D}">
      <dsp:nvSpPr>
        <dsp:cNvPr id="0" name=""/>
        <dsp:cNvSpPr/>
      </dsp:nvSpPr>
      <dsp:spPr>
        <a:xfrm>
          <a:off x="4769441" y="2577979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Especialista de Área</a:t>
          </a:r>
          <a:endParaRPr lang="es-ES" sz="1200" kern="1200" dirty="0"/>
        </a:p>
      </dsp:txBody>
      <dsp:txXfrm>
        <a:off x="4769441" y="2577979"/>
        <a:ext cx="1324763" cy="6623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972EB-CDC3-4774-9706-862E3483FE37}">
      <dsp:nvSpPr>
        <dsp:cNvPr id="0" name=""/>
        <dsp:cNvSpPr/>
      </dsp:nvSpPr>
      <dsp:spPr>
        <a:xfrm>
          <a:off x="4256555" y="1159152"/>
          <a:ext cx="130598" cy="1455239"/>
        </a:xfrm>
        <a:custGeom>
          <a:avLst/>
          <a:gdLst/>
          <a:ahLst/>
          <a:cxnLst/>
          <a:rect l="0" t="0" r="0" b="0"/>
          <a:pathLst>
            <a:path>
              <a:moveTo>
                <a:pt x="130598" y="0"/>
              </a:moveTo>
              <a:lnTo>
                <a:pt x="130598" y="1455239"/>
              </a:lnTo>
              <a:lnTo>
                <a:pt x="0" y="14552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1159152"/>
          <a:ext cx="130598" cy="5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145"/>
              </a:lnTo>
              <a:lnTo>
                <a:pt x="130598" y="5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56555" y="1159152"/>
          <a:ext cx="130598" cy="572145"/>
        </a:xfrm>
        <a:custGeom>
          <a:avLst/>
          <a:gdLst/>
          <a:ahLst/>
          <a:cxnLst/>
          <a:rect l="0" t="0" r="0" b="0"/>
          <a:pathLst>
            <a:path>
              <a:moveTo>
                <a:pt x="130598" y="0"/>
              </a:moveTo>
              <a:lnTo>
                <a:pt x="130598" y="572145"/>
              </a:lnTo>
              <a:lnTo>
                <a:pt x="0" y="5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1159152"/>
          <a:ext cx="3762478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3762478" y="1896786"/>
              </a:lnTo>
              <a:lnTo>
                <a:pt x="3762478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598921" y="3808434"/>
          <a:ext cx="91440" cy="261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1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159152"/>
          <a:ext cx="2257487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2257487" y="1896786"/>
              </a:lnTo>
              <a:lnTo>
                <a:pt x="2257487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159152"/>
          <a:ext cx="752495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752495" y="1896786"/>
              </a:lnTo>
              <a:lnTo>
                <a:pt x="752495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3D91-10E2-4821-BC28-1176FB302053}">
      <dsp:nvSpPr>
        <dsp:cNvPr id="0" name=""/>
        <dsp:cNvSpPr/>
      </dsp:nvSpPr>
      <dsp:spPr>
        <a:xfrm>
          <a:off x="3634658" y="1159152"/>
          <a:ext cx="752495" cy="2027385"/>
        </a:xfrm>
        <a:custGeom>
          <a:avLst/>
          <a:gdLst/>
          <a:ahLst/>
          <a:cxnLst/>
          <a:rect l="0" t="0" r="0" b="0"/>
          <a:pathLst>
            <a:path>
              <a:moveTo>
                <a:pt x="752495" y="0"/>
              </a:moveTo>
              <a:lnTo>
                <a:pt x="752495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129666" y="1159152"/>
          <a:ext cx="2257487" cy="2027385"/>
        </a:xfrm>
        <a:custGeom>
          <a:avLst/>
          <a:gdLst/>
          <a:ahLst/>
          <a:cxnLst/>
          <a:rect l="0" t="0" r="0" b="0"/>
          <a:pathLst>
            <a:path>
              <a:moveTo>
                <a:pt x="2257487" y="0"/>
              </a:moveTo>
              <a:lnTo>
                <a:pt x="2257487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24675" y="1159152"/>
          <a:ext cx="3762478" cy="2027385"/>
        </a:xfrm>
        <a:custGeom>
          <a:avLst/>
          <a:gdLst/>
          <a:ahLst/>
          <a:cxnLst/>
          <a:rect l="0" t="0" r="0" b="0"/>
          <a:pathLst>
            <a:path>
              <a:moveTo>
                <a:pt x="3762478" y="0"/>
              </a:moveTo>
              <a:lnTo>
                <a:pt x="3762478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464731" y="537255"/>
          <a:ext cx="1844845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464731" y="537255"/>
        <a:ext cx="1844845" cy="621897"/>
      </dsp:txXfrm>
    </dsp:sp>
    <dsp:sp modelId="{3D7ED4C6-66A3-437F-971A-990AE29CF41B}">
      <dsp:nvSpPr>
        <dsp:cNvPr id="0" name=""/>
        <dsp:cNvSpPr/>
      </dsp:nvSpPr>
      <dsp:spPr>
        <a:xfrm>
          <a:off x="2778" y="3186537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2778" y="3186537"/>
        <a:ext cx="1243794" cy="621897"/>
      </dsp:txXfrm>
    </dsp:sp>
    <dsp:sp modelId="{5450D244-7FB1-4374-A3C1-877B6C5BDF75}">
      <dsp:nvSpPr>
        <dsp:cNvPr id="0" name=""/>
        <dsp:cNvSpPr/>
      </dsp:nvSpPr>
      <dsp:spPr>
        <a:xfrm>
          <a:off x="1507769" y="3186537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07769" y="3186537"/>
        <a:ext cx="1243794" cy="621897"/>
      </dsp:txXfrm>
    </dsp:sp>
    <dsp:sp modelId="{157AA61C-4F9D-403F-A34A-F43C8559000B}">
      <dsp:nvSpPr>
        <dsp:cNvPr id="0" name=""/>
        <dsp:cNvSpPr/>
      </dsp:nvSpPr>
      <dsp:spPr>
        <a:xfrm>
          <a:off x="3012760" y="3186537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Ginecólogo(a)</a:t>
          </a:r>
          <a:endParaRPr lang="es-ES" sz="1200" kern="1200" dirty="0"/>
        </a:p>
      </dsp:txBody>
      <dsp:txXfrm>
        <a:off x="3012760" y="3186537"/>
        <a:ext cx="1243794" cy="621897"/>
      </dsp:txXfrm>
    </dsp:sp>
    <dsp:sp modelId="{0E678A76-6E17-47DA-8442-16CB50B2BBE5}">
      <dsp:nvSpPr>
        <dsp:cNvPr id="0" name=""/>
        <dsp:cNvSpPr/>
      </dsp:nvSpPr>
      <dsp:spPr>
        <a:xfrm>
          <a:off x="4517752" y="3186537"/>
          <a:ext cx="1243794" cy="9953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Familiar</a:t>
          </a:r>
        </a:p>
      </dsp:txBody>
      <dsp:txXfrm>
        <a:off x="4517752" y="3186537"/>
        <a:ext cx="1243794" cy="995327"/>
      </dsp:txXfrm>
    </dsp:sp>
    <dsp:sp modelId="{0BC3837E-A42B-4823-8BA1-85D4CFB7F960}">
      <dsp:nvSpPr>
        <dsp:cNvPr id="0" name=""/>
        <dsp:cNvSpPr/>
      </dsp:nvSpPr>
      <dsp:spPr>
        <a:xfrm>
          <a:off x="6022743" y="3186537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6022743" y="3186537"/>
        <a:ext cx="1243794" cy="621897"/>
      </dsp:txXfrm>
    </dsp:sp>
    <dsp:sp modelId="{F0FB9C97-AC6F-4752-977F-CEC09BD2DB98}">
      <dsp:nvSpPr>
        <dsp:cNvPr id="0" name=""/>
        <dsp:cNvSpPr/>
      </dsp:nvSpPr>
      <dsp:spPr>
        <a:xfrm>
          <a:off x="6022743" y="4069631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6022743" y="4069631"/>
        <a:ext cx="1243794" cy="621897"/>
      </dsp:txXfrm>
    </dsp:sp>
    <dsp:sp modelId="{39466AD7-D0E6-4CEF-8AA2-938B8F8053AB}">
      <dsp:nvSpPr>
        <dsp:cNvPr id="0" name=""/>
        <dsp:cNvSpPr/>
      </dsp:nvSpPr>
      <dsp:spPr>
        <a:xfrm>
          <a:off x="7527735" y="3186537"/>
          <a:ext cx="1243794" cy="1168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527735" y="3186537"/>
        <a:ext cx="1243794" cy="1168377"/>
      </dsp:txXfrm>
    </dsp:sp>
    <dsp:sp modelId="{D14CC8D6-A8C8-4ECD-8578-6E445F5F15C0}">
      <dsp:nvSpPr>
        <dsp:cNvPr id="0" name=""/>
        <dsp:cNvSpPr/>
      </dsp:nvSpPr>
      <dsp:spPr>
        <a:xfrm>
          <a:off x="3012760" y="1420349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012760" y="1420349"/>
        <a:ext cx="1243794" cy="621897"/>
      </dsp:txXfrm>
    </dsp:sp>
    <dsp:sp modelId="{2338BDBC-0600-4BB1-B982-D431E88A7ACC}">
      <dsp:nvSpPr>
        <dsp:cNvPr id="0" name=""/>
        <dsp:cNvSpPr/>
      </dsp:nvSpPr>
      <dsp:spPr>
        <a:xfrm>
          <a:off x="4517752" y="1420349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B</a:t>
          </a:r>
        </a:p>
      </dsp:txBody>
      <dsp:txXfrm>
        <a:off x="4517752" y="1420349"/>
        <a:ext cx="1243794" cy="621897"/>
      </dsp:txXfrm>
    </dsp:sp>
    <dsp:sp modelId="{F05EAF32-1425-4DA5-AE18-C1C1551D55AC}">
      <dsp:nvSpPr>
        <dsp:cNvPr id="0" name=""/>
        <dsp:cNvSpPr/>
      </dsp:nvSpPr>
      <dsp:spPr>
        <a:xfrm>
          <a:off x="3012760" y="2303443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E</a:t>
          </a:r>
        </a:p>
      </dsp:txBody>
      <dsp:txXfrm>
        <a:off x="3012760" y="2303443"/>
        <a:ext cx="1243794" cy="6218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E</a:t>
          </a:r>
        </a:p>
      </dsp:txBody>
      <dsp:txXfrm>
        <a:off x="1078650" y="1586445"/>
        <a:ext cx="1782216" cy="8911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780976" y="623060"/>
          <a:ext cx="137099" cy="600624"/>
        </a:xfrm>
        <a:custGeom>
          <a:avLst/>
          <a:gdLst/>
          <a:ahLst/>
          <a:cxnLst/>
          <a:rect l="0" t="0" r="0" b="0"/>
          <a:pathLst>
            <a:path>
              <a:moveTo>
                <a:pt x="137099" y="0"/>
              </a:moveTo>
              <a:lnTo>
                <a:pt x="137099" y="600624"/>
              </a:lnTo>
              <a:lnTo>
                <a:pt x="0" y="600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780976" y="2416780"/>
          <a:ext cx="137099" cy="1527676"/>
        </a:xfrm>
        <a:custGeom>
          <a:avLst/>
          <a:gdLst/>
          <a:ahLst/>
          <a:cxnLst/>
          <a:rect l="0" t="0" r="0" b="0"/>
          <a:pathLst>
            <a:path>
              <a:moveTo>
                <a:pt x="137099" y="0"/>
              </a:moveTo>
              <a:lnTo>
                <a:pt x="137099" y="1527676"/>
              </a:lnTo>
              <a:lnTo>
                <a:pt x="0" y="1527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416780"/>
          <a:ext cx="137099" cy="60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624"/>
              </a:lnTo>
              <a:lnTo>
                <a:pt x="137099" y="600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80976" y="2416780"/>
          <a:ext cx="137099" cy="600624"/>
        </a:xfrm>
        <a:custGeom>
          <a:avLst/>
          <a:gdLst/>
          <a:ahLst/>
          <a:cxnLst/>
          <a:rect l="0" t="0" r="0" b="0"/>
          <a:pathLst>
            <a:path>
              <a:moveTo>
                <a:pt x="137099" y="0"/>
              </a:moveTo>
              <a:lnTo>
                <a:pt x="137099" y="600624"/>
              </a:lnTo>
              <a:lnTo>
                <a:pt x="0" y="600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416780"/>
          <a:ext cx="2824576" cy="212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202"/>
              </a:lnTo>
              <a:lnTo>
                <a:pt x="2824576" y="1991202"/>
              </a:lnTo>
              <a:lnTo>
                <a:pt x="2824576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416780"/>
          <a:ext cx="941525" cy="212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202"/>
              </a:lnTo>
              <a:lnTo>
                <a:pt x="941525" y="1991202"/>
              </a:lnTo>
              <a:lnTo>
                <a:pt x="941525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2976550" y="2416780"/>
          <a:ext cx="941525" cy="2128301"/>
        </a:xfrm>
        <a:custGeom>
          <a:avLst/>
          <a:gdLst/>
          <a:ahLst/>
          <a:cxnLst/>
          <a:rect l="0" t="0" r="0" b="0"/>
          <a:pathLst>
            <a:path>
              <a:moveTo>
                <a:pt x="941525" y="0"/>
              </a:moveTo>
              <a:lnTo>
                <a:pt x="941525" y="1991202"/>
              </a:lnTo>
              <a:lnTo>
                <a:pt x="0" y="1991202"/>
              </a:lnTo>
              <a:lnTo>
                <a:pt x="0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093499" y="2416780"/>
          <a:ext cx="2824576" cy="2128301"/>
        </a:xfrm>
        <a:custGeom>
          <a:avLst/>
          <a:gdLst/>
          <a:ahLst/>
          <a:cxnLst/>
          <a:rect l="0" t="0" r="0" b="0"/>
          <a:pathLst>
            <a:path>
              <a:moveTo>
                <a:pt x="2824576" y="0"/>
              </a:moveTo>
              <a:lnTo>
                <a:pt x="2824576" y="1991202"/>
              </a:lnTo>
              <a:lnTo>
                <a:pt x="0" y="1991202"/>
              </a:lnTo>
              <a:lnTo>
                <a:pt x="0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23060"/>
          <a:ext cx="91440" cy="1201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1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5000" y="4514"/>
          <a:ext cx="2146150" cy="618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45000" y="4514"/>
        <a:ext cx="2146150" cy="618545"/>
      </dsp:txXfrm>
    </dsp:sp>
    <dsp:sp modelId="{F8108F41-11A6-4BB2-8576-6B4930629144}">
      <dsp:nvSpPr>
        <dsp:cNvPr id="0" name=""/>
        <dsp:cNvSpPr/>
      </dsp:nvSpPr>
      <dsp:spPr>
        <a:xfrm>
          <a:off x="2856288" y="1824310"/>
          <a:ext cx="2123574" cy="592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56288" y="1824310"/>
        <a:ext cx="2123574" cy="592470"/>
      </dsp:txXfrm>
    </dsp:sp>
    <dsp:sp modelId="{11551B0E-80FE-4254-A253-14C83B0C50C7}">
      <dsp:nvSpPr>
        <dsp:cNvPr id="0" name=""/>
        <dsp:cNvSpPr/>
      </dsp:nvSpPr>
      <dsp:spPr>
        <a:xfrm>
          <a:off x="289073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</a:p>
      </dsp:txBody>
      <dsp:txXfrm>
        <a:off x="289073" y="4545082"/>
        <a:ext cx="1608852" cy="659832"/>
      </dsp:txXfrm>
    </dsp:sp>
    <dsp:sp modelId="{2EEBEA22-9BD2-4A9F-A1F3-609BC21C7AE5}">
      <dsp:nvSpPr>
        <dsp:cNvPr id="0" name=""/>
        <dsp:cNvSpPr/>
      </dsp:nvSpPr>
      <dsp:spPr>
        <a:xfrm>
          <a:off x="2172124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172124" y="4545082"/>
        <a:ext cx="1608852" cy="659832"/>
      </dsp:txXfrm>
    </dsp:sp>
    <dsp:sp modelId="{8AEAA738-2F36-495D-A68C-911F44B08C03}">
      <dsp:nvSpPr>
        <dsp:cNvPr id="0" name=""/>
        <dsp:cNvSpPr/>
      </dsp:nvSpPr>
      <dsp:spPr>
        <a:xfrm>
          <a:off x="4055175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55175" y="4545082"/>
        <a:ext cx="1608852" cy="659832"/>
      </dsp:txXfrm>
    </dsp:sp>
    <dsp:sp modelId="{1DE7D722-114D-4721-ADDA-CC085EBFC368}">
      <dsp:nvSpPr>
        <dsp:cNvPr id="0" name=""/>
        <dsp:cNvSpPr/>
      </dsp:nvSpPr>
      <dsp:spPr>
        <a:xfrm>
          <a:off x="5938225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938225" y="4545082"/>
        <a:ext cx="1608852" cy="659832"/>
      </dsp:txXfrm>
    </dsp:sp>
    <dsp:sp modelId="{0AABA6DA-87A5-43EC-95BE-BC48F9AF7895}">
      <dsp:nvSpPr>
        <dsp:cNvPr id="0" name=""/>
        <dsp:cNvSpPr/>
      </dsp:nvSpPr>
      <dsp:spPr>
        <a:xfrm>
          <a:off x="2475270" y="2737606"/>
          <a:ext cx="1305706" cy="55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475270" y="2737606"/>
        <a:ext cx="1305706" cy="559599"/>
      </dsp:txXfrm>
    </dsp:sp>
    <dsp:sp modelId="{8A081B32-BDF2-4D1A-AF69-8CBF5EE8B12C}">
      <dsp:nvSpPr>
        <dsp:cNvPr id="0" name=""/>
        <dsp:cNvSpPr/>
      </dsp:nvSpPr>
      <dsp:spPr>
        <a:xfrm>
          <a:off x="4055175" y="2737606"/>
          <a:ext cx="1305706" cy="55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4055175" y="2737606"/>
        <a:ext cx="1305706" cy="559599"/>
      </dsp:txXfrm>
    </dsp:sp>
    <dsp:sp modelId="{3B8CDF9E-AE65-4855-9A43-9CD48C8658CD}">
      <dsp:nvSpPr>
        <dsp:cNvPr id="0" name=""/>
        <dsp:cNvSpPr/>
      </dsp:nvSpPr>
      <dsp:spPr>
        <a:xfrm>
          <a:off x="2475270" y="3664657"/>
          <a:ext cx="1305706" cy="55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475270" y="3664657"/>
        <a:ext cx="1305706" cy="559599"/>
      </dsp:txXfrm>
    </dsp:sp>
    <dsp:sp modelId="{E0EE2F53-60A9-4F75-9898-904BD68A5314}">
      <dsp:nvSpPr>
        <dsp:cNvPr id="0" name=""/>
        <dsp:cNvSpPr/>
      </dsp:nvSpPr>
      <dsp:spPr>
        <a:xfrm>
          <a:off x="1771089" y="941495"/>
          <a:ext cx="2009887" cy="564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771089" y="941495"/>
        <a:ext cx="2009887" cy="5643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618365" y="3881052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618365" y="2833744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618365" y="1786436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739128"/>
          <a:ext cx="1893768" cy="30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83"/>
              </a:lnTo>
              <a:lnTo>
                <a:pt x="1893768" y="154883"/>
              </a:lnTo>
              <a:lnTo>
                <a:pt x="1893768" y="3097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3881052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2833744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1786436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739128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30828" y="3881052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30828" y="2833744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30828" y="1786436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876548" y="739128"/>
          <a:ext cx="1893768" cy="309767"/>
        </a:xfrm>
        <a:custGeom>
          <a:avLst/>
          <a:gdLst/>
          <a:ahLst/>
          <a:cxnLst/>
          <a:rect l="0" t="0" r="0" b="0"/>
          <a:pathLst>
            <a:path>
              <a:moveTo>
                <a:pt x="1893768" y="0"/>
              </a:moveTo>
              <a:lnTo>
                <a:pt x="1893768" y="154883"/>
              </a:lnTo>
              <a:lnTo>
                <a:pt x="0" y="154883"/>
              </a:lnTo>
              <a:lnTo>
                <a:pt x="0" y="3097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7AB0B-B4D3-4668-BAEF-1690E8D41F19}">
      <dsp:nvSpPr>
        <dsp:cNvPr id="0" name=""/>
        <dsp:cNvSpPr/>
      </dsp:nvSpPr>
      <dsp:spPr>
        <a:xfrm>
          <a:off x="3032776" y="1588"/>
          <a:ext cx="147508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3032776" y="1588"/>
        <a:ext cx="1475081" cy="737540"/>
      </dsp:txXfrm>
    </dsp:sp>
    <dsp:sp modelId="{9A12EA5A-C70F-4D5C-B12D-B99B1E8A52FF}">
      <dsp:nvSpPr>
        <dsp:cNvPr id="0" name=""/>
        <dsp:cNvSpPr/>
      </dsp:nvSpPr>
      <dsp:spPr>
        <a:xfrm>
          <a:off x="1084547" y="1048895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084547" y="1048895"/>
        <a:ext cx="1584001" cy="737540"/>
      </dsp:txXfrm>
    </dsp:sp>
    <dsp:sp modelId="{79C9678A-55A0-4F73-9A7E-B28CBAF1CA6D}">
      <dsp:nvSpPr>
        <dsp:cNvPr id="0" name=""/>
        <dsp:cNvSpPr/>
      </dsp:nvSpPr>
      <dsp:spPr>
        <a:xfrm>
          <a:off x="1084547" y="2096203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</a:p>
      </dsp:txBody>
      <dsp:txXfrm>
        <a:off x="1084547" y="2096203"/>
        <a:ext cx="1584001" cy="737540"/>
      </dsp:txXfrm>
    </dsp:sp>
    <dsp:sp modelId="{3BFF433E-D660-4B8A-9533-F517551E0FBD}">
      <dsp:nvSpPr>
        <dsp:cNvPr id="0" name=""/>
        <dsp:cNvSpPr/>
      </dsp:nvSpPr>
      <dsp:spPr>
        <a:xfrm>
          <a:off x="1084547" y="3143511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</a:t>
          </a:r>
        </a:p>
      </dsp:txBody>
      <dsp:txXfrm>
        <a:off x="1084547" y="3143511"/>
        <a:ext cx="1584001" cy="737540"/>
      </dsp:txXfrm>
    </dsp:sp>
    <dsp:sp modelId="{2DAB2370-3657-4F8C-8605-434B1D641F30}">
      <dsp:nvSpPr>
        <dsp:cNvPr id="0" name=""/>
        <dsp:cNvSpPr/>
      </dsp:nvSpPr>
      <dsp:spPr>
        <a:xfrm>
          <a:off x="1084547" y="4190819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1084547" y="4190819"/>
        <a:ext cx="1584001" cy="737540"/>
      </dsp:txXfrm>
    </dsp:sp>
    <dsp:sp modelId="{15FCE2FA-5C36-4ACC-B4A0-4BD613ABE078}">
      <dsp:nvSpPr>
        <dsp:cNvPr id="0" name=""/>
        <dsp:cNvSpPr/>
      </dsp:nvSpPr>
      <dsp:spPr>
        <a:xfrm>
          <a:off x="2978316" y="1048895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78316" y="1048895"/>
        <a:ext cx="1584001" cy="737540"/>
      </dsp:txXfrm>
    </dsp:sp>
    <dsp:sp modelId="{583750F5-E87F-427D-B956-9177392E1E3E}">
      <dsp:nvSpPr>
        <dsp:cNvPr id="0" name=""/>
        <dsp:cNvSpPr/>
      </dsp:nvSpPr>
      <dsp:spPr>
        <a:xfrm>
          <a:off x="2978316" y="2096203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78316" y="2096203"/>
        <a:ext cx="1584001" cy="737540"/>
      </dsp:txXfrm>
    </dsp:sp>
    <dsp:sp modelId="{11A58E57-7FA8-4066-BC0B-A780B34B14D9}">
      <dsp:nvSpPr>
        <dsp:cNvPr id="0" name=""/>
        <dsp:cNvSpPr/>
      </dsp:nvSpPr>
      <dsp:spPr>
        <a:xfrm>
          <a:off x="2978316" y="3143511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78316" y="3143511"/>
        <a:ext cx="1584001" cy="737540"/>
      </dsp:txXfrm>
    </dsp:sp>
    <dsp:sp modelId="{3543C5D0-4D94-4954-8AD5-A674C3683FF8}">
      <dsp:nvSpPr>
        <dsp:cNvPr id="0" name=""/>
        <dsp:cNvSpPr/>
      </dsp:nvSpPr>
      <dsp:spPr>
        <a:xfrm>
          <a:off x="2978316" y="4190819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78316" y="4190819"/>
        <a:ext cx="1584001" cy="737540"/>
      </dsp:txXfrm>
    </dsp:sp>
    <dsp:sp modelId="{40193FD0-4BD9-42FE-8688-CFCAA208B7C6}">
      <dsp:nvSpPr>
        <dsp:cNvPr id="0" name=""/>
        <dsp:cNvSpPr/>
      </dsp:nvSpPr>
      <dsp:spPr>
        <a:xfrm>
          <a:off x="4872084" y="1048895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72084" y="1048895"/>
        <a:ext cx="1584001" cy="737540"/>
      </dsp:txXfrm>
    </dsp:sp>
    <dsp:sp modelId="{3BF6C81F-CBA4-4D85-ACF2-9C4732858218}">
      <dsp:nvSpPr>
        <dsp:cNvPr id="0" name=""/>
        <dsp:cNvSpPr/>
      </dsp:nvSpPr>
      <dsp:spPr>
        <a:xfrm>
          <a:off x="4872084" y="2096203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72084" y="2096203"/>
        <a:ext cx="1584001" cy="737540"/>
      </dsp:txXfrm>
    </dsp:sp>
    <dsp:sp modelId="{EFF36A3A-A3F4-4D8F-ADBD-43E2D406E094}">
      <dsp:nvSpPr>
        <dsp:cNvPr id="0" name=""/>
        <dsp:cNvSpPr/>
      </dsp:nvSpPr>
      <dsp:spPr>
        <a:xfrm>
          <a:off x="4872084" y="3143511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72084" y="3143511"/>
        <a:ext cx="1584001" cy="737540"/>
      </dsp:txXfrm>
    </dsp:sp>
    <dsp:sp modelId="{71372E93-CDEA-4F5C-9A51-16D954A3F5D0}">
      <dsp:nvSpPr>
        <dsp:cNvPr id="0" name=""/>
        <dsp:cNvSpPr/>
      </dsp:nvSpPr>
      <dsp:spPr>
        <a:xfrm>
          <a:off x="4872084" y="4190819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72084" y="4190819"/>
        <a:ext cx="1584001" cy="7375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59FD1-A2BD-4ABC-A0A4-0C00C9B68CA4}">
      <dsp:nvSpPr>
        <dsp:cNvPr id="0" name=""/>
        <dsp:cNvSpPr/>
      </dsp:nvSpPr>
      <dsp:spPr>
        <a:xfrm>
          <a:off x="3730993" y="725586"/>
          <a:ext cx="157611" cy="131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176"/>
              </a:lnTo>
              <a:lnTo>
                <a:pt x="157611" y="13121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99961" y="725586"/>
          <a:ext cx="131031" cy="1312176"/>
        </a:xfrm>
        <a:custGeom>
          <a:avLst/>
          <a:gdLst/>
          <a:ahLst/>
          <a:cxnLst/>
          <a:rect l="0" t="0" r="0" b="0"/>
          <a:pathLst>
            <a:path>
              <a:moveTo>
                <a:pt x="131031" y="0"/>
              </a:moveTo>
              <a:lnTo>
                <a:pt x="131031" y="1312176"/>
              </a:lnTo>
              <a:lnTo>
                <a:pt x="0" y="13121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730993" y="725586"/>
          <a:ext cx="157611" cy="57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040"/>
              </a:lnTo>
              <a:lnTo>
                <a:pt x="157611" y="5740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599961" y="725586"/>
          <a:ext cx="131031" cy="574040"/>
        </a:xfrm>
        <a:custGeom>
          <a:avLst/>
          <a:gdLst/>
          <a:ahLst/>
          <a:cxnLst/>
          <a:rect l="0" t="0" r="0" b="0"/>
          <a:pathLst>
            <a:path>
              <a:moveTo>
                <a:pt x="131031" y="0"/>
              </a:moveTo>
              <a:lnTo>
                <a:pt x="131031" y="574040"/>
              </a:lnTo>
              <a:lnTo>
                <a:pt x="0" y="5740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730993" y="725586"/>
          <a:ext cx="1874836" cy="183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076"/>
              </a:lnTo>
              <a:lnTo>
                <a:pt x="1874836" y="1705076"/>
              </a:lnTo>
              <a:lnTo>
                <a:pt x="1874836" y="1836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1870030" y="4624086"/>
          <a:ext cx="91440" cy="262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1870030" y="3904868"/>
          <a:ext cx="91440" cy="262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870030" y="3185651"/>
          <a:ext cx="91440" cy="262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1915750" y="725586"/>
          <a:ext cx="1815242" cy="1836107"/>
        </a:xfrm>
        <a:custGeom>
          <a:avLst/>
          <a:gdLst/>
          <a:ahLst/>
          <a:cxnLst/>
          <a:rect l="0" t="0" r="0" b="0"/>
          <a:pathLst>
            <a:path>
              <a:moveTo>
                <a:pt x="1815242" y="0"/>
              </a:moveTo>
              <a:lnTo>
                <a:pt x="1815242" y="1705076"/>
              </a:lnTo>
              <a:lnTo>
                <a:pt x="0" y="1705076"/>
              </a:lnTo>
              <a:lnTo>
                <a:pt x="0" y="1836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03467" y="3318"/>
          <a:ext cx="1855050" cy="7222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</a:t>
          </a:r>
          <a:endParaRPr lang="es-ES" sz="1200" kern="1200" dirty="0"/>
        </a:p>
      </dsp:txBody>
      <dsp:txXfrm>
        <a:off x="2803467" y="3318"/>
        <a:ext cx="1855050" cy="722268"/>
      </dsp:txXfrm>
    </dsp:sp>
    <dsp:sp modelId="{B5FF97B9-0585-4891-A353-FA06C42D20CE}">
      <dsp:nvSpPr>
        <dsp:cNvPr id="0" name=""/>
        <dsp:cNvSpPr/>
      </dsp:nvSpPr>
      <dsp:spPr>
        <a:xfrm>
          <a:off x="871751" y="2561694"/>
          <a:ext cx="2087999" cy="623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  <a:endParaRPr lang="es-ES" sz="1200" kern="1200" dirty="0"/>
        </a:p>
      </dsp:txBody>
      <dsp:txXfrm>
        <a:off x="871751" y="2561694"/>
        <a:ext cx="2087999" cy="623957"/>
      </dsp:txXfrm>
    </dsp:sp>
    <dsp:sp modelId="{014D5955-FC02-4D8A-97F0-DB4DC5A4E9E8}">
      <dsp:nvSpPr>
        <dsp:cNvPr id="0" name=""/>
        <dsp:cNvSpPr/>
      </dsp:nvSpPr>
      <dsp:spPr>
        <a:xfrm>
          <a:off x="1131504" y="3447713"/>
          <a:ext cx="1568492" cy="457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</a:t>
          </a:r>
          <a:endParaRPr lang="es-ES" sz="1200" kern="1200" dirty="0"/>
        </a:p>
      </dsp:txBody>
      <dsp:txXfrm>
        <a:off x="1131504" y="3447713"/>
        <a:ext cx="1568492" cy="457154"/>
      </dsp:txXfrm>
    </dsp:sp>
    <dsp:sp modelId="{A0829726-B8E4-4274-80A0-7C049A30F4A9}">
      <dsp:nvSpPr>
        <dsp:cNvPr id="0" name=""/>
        <dsp:cNvSpPr/>
      </dsp:nvSpPr>
      <dsp:spPr>
        <a:xfrm>
          <a:off x="1131504" y="4166931"/>
          <a:ext cx="1568492" cy="457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131504" y="4166931"/>
        <a:ext cx="1568492" cy="457154"/>
      </dsp:txXfrm>
    </dsp:sp>
    <dsp:sp modelId="{8A5941EB-7D84-4DCD-AAF2-D392305868A7}">
      <dsp:nvSpPr>
        <dsp:cNvPr id="0" name=""/>
        <dsp:cNvSpPr/>
      </dsp:nvSpPr>
      <dsp:spPr>
        <a:xfrm>
          <a:off x="1131504" y="4886148"/>
          <a:ext cx="1568492" cy="457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1131504" y="4886148"/>
        <a:ext cx="1568492" cy="457154"/>
      </dsp:txXfrm>
    </dsp:sp>
    <dsp:sp modelId="{4CD210C0-9F93-4D92-AD23-BADCD07D089D}">
      <dsp:nvSpPr>
        <dsp:cNvPr id="0" name=""/>
        <dsp:cNvSpPr/>
      </dsp:nvSpPr>
      <dsp:spPr>
        <a:xfrm>
          <a:off x="4595604" y="2561694"/>
          <a:ext cx="2020449" cy="623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4595604" y="2561694"/>
        <a:ext cx="2020449" cy="623957"/>
      </dsp:txXfrm>
    </dsp:sp>
    <dsp:sp modelId="{BAD29B51-BEB0-4DC5-B714-ED6E74970C40}">
      <dsp:nvSpPr>
        <dsp:cNvPr id="0" name=""/>
        <dsp:cNvSpPr/>
      </dsp:nvSpPr>
      <dsp:spPr>
        <a:xfrm>
          <a:off x="2087962" y="1062040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087962" y="1062040"/>
        <a:ext cx="1511998" cy="475174"/>
      </dsp:txXfrm>
    </dsp:sp>
    <dsp:sp modelId="{8D83D64C-0574-4D1D-BF06-70C286839014}">
      <dsp:nvSpPr>
        <dsp:cNvPr id="0" name=""/>
        <dsp:cNvSpPr/>
      </dsp:nvSpPr>
      <dsp:spPr>
        <a:xfrm>
          <a:off x="3888604" y="1062040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3888604" y="1062040"/>
        <a:ext cx="1511998" cy="475174"/>
      </dsp:txXfrm>
    </dsp:sp>
    <dsp:sp modelId="{34FD5BEE-9C96-4CA0-9AF6-E24242D18EAC}">
      <dsp:nvSpPr>
        <dsp:cNvPr id="0" name=""/>
        <dsp:cNvSpPr/>
      </dsp:nvSpPr>
      <dsp:spPr>
        <a:xfrm>
          <a:off x="2087962" y="1800175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87962" y="1800175"/>
        <a:ext cx="1511998" cy="475174"/>
      </dsp:txXfrm>
    </dsp:sp>
    <dsp:sp modelId="{72E6E2E8-38D5-46B8-A8D7-35C48935C414}">
      <dsp:nvSpPr>
        <dsp:cNvPr id="0" name=""/>
        <dsp:cNvSpPr/>
      </dsp:nvSpPr>
      <dsp:spPr>
        <a:xfrm>
          <a:off x="3888604" y="1800175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3888604" y="1800175"/>
        <a:ext cx="1511998" cy="4751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Recursos Humanos Parques Públicos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B</a:t>
          </a:r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43356" y="1719562"/>
        <a:ext cx="1207696" cy="6038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3088364" y="842131"/>
        <a:ext cx="1110423" cy="5552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</a:t>
          </a:r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796058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6108393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1733384" y="128694"/>
              </a:lnTo>
              <a:lnTo>
                <a:pt x="1733384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6062673" y="4096025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6062673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6062673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6062673" y="1485359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329289" y="2883327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375009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1733384" y="0"/>
              </a:moveTo>
              <a:lnTo>
                <a:pt x="1733384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941663" y="615137"/>
          <a:ext cx="2166730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2166730" y="128694"/>
              </a:lnTo>
              <a:lnTo>
                <a:pt x="2166730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774933" y="1485359"/>
          <a:ext cx="869609" cy="242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40"/>
              </a:lnTo>
              <a:lnTo>
                <a:pt x="869609" y="114140"/>
              </a:lnTo>
              <a:lnTo>
                <a:pt x="869609" y="242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862520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862520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908240" y="1485359"/>
          <a:ext cx="866692" cy="257389"/>
        </a:xfrm>
        <a:custGeom>
          <a:avLst/>
          <a:gdLst/>
          <a:ahLst/>
          <a:cxnLst/>
          <a:rect l="0" t="0" r="0" b="0"/>
          <a:pathLst>
            <a:path>
              <a:moveTo>
                <a:pt x="866692" y="0"/>
              </a:moveTo>
              <a:lnTo>
                <a:pt x="866692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74933" y="615137"/>
          <a:ext cx="2166730" cy="257389"/>
        </a:xfrm>
        <a:custGeom>
          <a:avLst/>
          <a:gdLst/>
          <a:ahLst/>
          <a:cxnLst/>
          <a:rect l="0" t="0" r="0" b="0"/>
          <a:pathLst>
            <a:path>
              <a:moveTo>
                <a:pt x="2166730" y="0"/>
              </a:moveTo>
              <a:lnTo>
                <a:pt x="2166730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890925" y="2304"/>
          <a:ext cx="2101475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</a:t>
          </a:r>
          <a:endParaRPr lang="es-ES" sz="1200" kern="1200" dirty="0"/>
        </a:p>
      </dsp:txBody>
      <dsp:txXfrm>
        <a:off x="2890925" y="2304"/>
        <a:ext cx="2101475" cy="612832"/>
      </dsp:txXfrm>
    </dsp:sp>
    <dsp:sp modelId="{57FF8BEC-B0EA-48AE-8BDD-9E6F4FABFD87}">
      <dsp:nvSpPr>
        <dsp:cNvPr id="0" name=""/>
        <dsp:cNvSpPr/>
      </dsp:nvSpPr>
      <dsp:spPr>
        <a:xfrm>
          <a:off x="1123755" y="872526"/>
          <a:ext cx="130235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123755" y="872526"/>
        <a:ext cx="1302354" cy="612832"/>
      </dsp:txXfrm>
    </dsp:sp>
    <dsp:sp modelId="{820968F9-2E0B-4F31-8796-2C210491A2DE}">
      <dsp:nvSpPr>
        <dsp:cNvPr id="0" name=""/>
        <dsp:cNvSpPr/>
      </dsp:nvSpPr>
      <dsp:spPr>
        <a:xfrm>
          <a:off x="170243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70243" y="1742748"/>
        <a:ext cx="1475994" cy="612832"/>
      </dsp:txXfrm>
    </dsp:sp>
    <dsp:sp modelId="{D5448BF4-97DF-45EF-BB7E-534478A93B50}">
      <dsp:nvSpPr>
        <dsp:cNvPr id="0" name=""/>
        <dsp:cNvSpPr/>
      </dsp:nvSpPr>
      <dsp:spPr>
        <a:xfrm>
          <a:off x="170243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170243" y="2612970"/>
        <a:ext cx="1475994" cy="612832"/>
      </dsp:txXfrm>
    </dsp:sp>
    <dsp:sp modelId="{6F99B58D-898B-40C4-A885-166BF62777BB}">
      <dsp:nvSpPr>
        <dsp:cNvPr id="0" name=""/>
        <dsp:cNvSpPr/>
      </dsp:nvSpPr>
      <dsp:spPr>
        <a:xfrm>
          <a:off x="170243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170243" y="3483192"/>
        <a:ext cx="1475994" cy="612832"/>
      </dsp:txXfrm>
    </dsp:sp>
    <dsp:sp modelId="{0A95CF5F-3AD5-40EE-954C-BFC5CA4060BF}">
      <dsp:nvSpPr>
        <dsp:cNvPr id="0" name=""/>
        <dsp:cNvSpPr/>
      </dsp:nvSpPr>
      <dsp:spPr>
        <a:xfrm>
          <a:off x="1906544" y="1728193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5" dist="20320" dir="5400000" algn="ctr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1906544" y="1728193"/>
        <a:ext cx="1475994" cy="612832"/>
      </dsp:txXfrm>
    </dsp:sp>
    <dsp:sp modelId="{97E43134-D068-44FB-9367-42C28D35779F}">
      <dsp:nvSpPr>
        <dsp:cNvPr id="0" name=""/>
        <dsp:cNvSpPr/>
      </dsp:nvSpPr>
      <dsp:spPr>
        <a:xfrm>
          <a:off x="5457216" y="872526"/>
          <a:ext cx="130235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457216" y="872526"/>
        <a:ext cx="1302354" cy="612832"/>
      </dsp:txXfrm>
    </dsp:sp>
    <dsp:sp modelId="{0C251DFA-4A0A-4F30-AE2A-9DECE8C221C6}">
      <dsp:nvSpPr>
        <dsp:cNvPr id="0" name=""/>
        <dsp:cNvSpPr/>
      </dsp:nvSpPr>
      <dsp:spPr>
        <a:xfrm>
          <a:off x="3637012" y="1742748"/>
          <a:ext cx="1475994" cy="114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3637012" y="1742748"/>
        <a:ext cx="1475994" cy="1140579"/>
      </dsp:txXfrm>
    </dsp:sp>
    <dsp:sp modelId="{7656F621-8197-440C-A63E-AE90CE592D13}">
      <dsp:nvSpPr>
        <dsp:cNvPr id="0" name=""/>
        <dsp:cNvSpPr/>
      </dsp:nvSpPr>
      <dsp:spPr>
        <a:xfrm>
          <a:off x="3637012" y="3140717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3637012" y="3140717"/>
        <a:ext cx="1475994" cy="612832"/>
      </dsp:txXfrm>
    </dsp:sp>
    <dsp:sp modelId="{39D289FF-D3F2-4818-BFB0-18BF4CAFD425}">
      <dsp:nvSpPr>
        <dsp:cNvPr id="0" name=""/>
        <dsp:cNvSpPr/>
      </dsp:nvSpPr>
      <dsp:spPr>
        <a:xfrm>
          <a:off x="5370396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5370396" y="1742748"/>
        <a:ext cx="1475994" cy="612832"/>
      </dsp:txXfrm>
    </dsp:sp>
    <dsp:sp modelId="{28FB614D-7FA4-4336-8E00-1C130EBC9A73}">
      <dsp:nvSpPr>
        <dsp:cNvPr id="0" name=""/>
        <dsp:cNvSpPr/>
      </dsp:nvSpPr>
      <dsp:spPr>
        <a:xfrm>
          <a:off x="5370396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</a:p>
      </dsp:txBody>
      <dsp:txXfrm>
        <a:off x="5370396" y="2612970"/>
        <a:ext cx="1475994" cy="612832"/>
      </dsp:txXfrm>
    </dsp:sp>
    <dsp:sp modelId="{1C89CBDE-1E2C-43A9-9B92-F7223E55648B}">
      <dsp:nvSpPr>
        <dsp:cNvPr id="0" name=""/>
        <dsp:cNvSpPr/>
      </dsp:nvSpPr>
      <dsp:spPr>
        <a:xfrm>
          <a:off x="5370396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5370396" y="3483192"/>
        <a:ext cx="1475994" cy="612832"/>
      </dsp:txXfrm>
    </dsp:sp>
    <dsp:sp modelId="{4A8D5658-B2DD-47E8-ABD7-1EE55F3FEA19}">
      <dsp:nvSpPr>
        <dsp:cNvPr id="0" name=""/>
        <dsp:cNvSpPr/>
      </dsp:nvSpPr>
      <dsp:spPr>
        <a:xfrm>
          <a:off x="5370396" y="4353414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5370396" y="4353414"/>
        <a:ext cx="1475994" cy="612832"/>
      </dsp:txXfrm>
    </dsp:sp>
    <dsp:sp modelId="{4E0B86EE-0949-44F2-8C76-C0BDD0EB6F49}">
      <dsp:nvSpPr>
        <dsp:cNvPr id="0" name=""/>
        <dsp:cNvSpPr/>
      </dsp:nvSpPr>
      <dsp:spPr>
        <a:xfrm>
          <a:off x="7103780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103780" y="1742748"/>
        <a:ext cx="1475994" cy="612832"/>
      </dsp:txXfrm>
    </dsp:sp>
    <dsp:sp modelId="{70E59F26-C358-4F24-93F6-9CFDBA0220AF}">
      <dsp:nvSpPr>
        <dsp:cNvPr id="0" name=""/>
        <dsp:cNvSpPr/>
      </dsp:nvSpPr>
      <dsp:spPr>
        <a:xfrm>
          <a:off x="7103780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7103780" y="2612970"/>
        <a:ext cx="1475994" cy="6128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582277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902230" y="1908251"/>
          <a:ext cx="1725766" cy="28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3"/>
              </a:lnTo>
              <a:lnTo>
                <a:pt x="1725766" y="142393"/>
              </a:lnTo>
              <a:lnTo>
                <a:pt x="1725766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856510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856510" y="1908251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130743" y="2871007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176463" y="1908251"/>
          <a:ext cx="1725766" cy="284786"/>
        </a:xfrm>
        <a:custGeom>
          <a:avLst/>
          <a:gdLst/>
          <a:ahLst/>
          <a:cxnLst/>
          <a:rect l="0" t="0" r="0" b="0"/>
          <a:pathLst>
            <a:path>
              <a:moveTo>
                <a:pt x="1725766" y="0"/>
              </a:moveTo>
              <a:lnTo>
                <a:pt x="1725766" y="142393"/>
              </a:lnTo>
              <a:lnTo>
                <a:pt x="0" y="142393"/>
              </a:lnTo>
              <a:lnTo>
                <a:pt x="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745022" y="945401"/>
          <a:ext cx="2157208" cy="28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3"/>
              </a:lnTo>
              <a:lnTo>
                <a:pt x="2157208" y="142393"/>
              </a:lnTo>
              <a:lnTo>
                <a:pt x="2157208" y="284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0DE5A-1891-4634-9F3D-7A95710DA7A9}">
      <dsp:nvSpPr>
        <dsp:cNvPr id="0" name=""/>
        <dsp:cNvSpPr/>
      </dsp:nvSpPr>
      <dsp:spPr>
        <a:xfrm>
          <a:off x="2404977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587813" y="1908251"/>
          <a:ext cx="862883" cy="28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3"/>
              </a:lnTo>
              <a:lnTo>
                <a:pt x="862883" y="142393"/>
              </a:lnTo>
              <a:lnTo>
                <a:pt x="862883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679210" y="383395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679210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724930" y="1908251"/>
          <a:ext cx="862883" cy="284786"/>
        </a:xfrm>
        <a:custGeom>
          <a:avLst/>
          <a:gdLst/>
          <a:ahLst/>
          <a:cxnLst/>
          <a:rect l="0" t="0" r="0" b="0"/>
          <a:pathLst>
            <a:path>
              <a:moveTo>
                <a:pt x="862883" y="0"/>
              </a:moveTo>
              <a:lnTo>
                <a:pt x="862883" y="142393"/>
              </a:lnTo>
              <a:lnTo>
                <a:pt x="0" y="142393"/>
              </a:lnTo>
              <a:lnTo>
                <a:pt x="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587813" y="945401"/>
          <a:ext cx="2157208" cy="284786"/>
        </a:xfrm>
        <a:custGeom>
          <a:avLst/>
          <a:gdLst/>
          <a:ahLst/>
          <a:cxnLst/>
          <a:rect l="0" t="0" r="0" b="0"/>
          <a:pathLst>
            <a:path>
              <a:moveTo>
                <a:pt x="2157208" y="0"/>
              </a:moveTo>
              <a:lnTo>
                <a:pt x="2157208" y="142393"/>
              </a:lnTo>
              <a:lnTo>
                <a:pt x="0" y="142393"/>
              </a:lnTo>
              <a:lnTo>
                <a:pt x="0" y="284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582441" y="267338"/>
          <a:ext cx="2325161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</a:t>
          </a:r>
          <a:endParaRPr lang="es-ES" sz="1200" kern="1200" dirty="0"/>
        </a:p>
      </dsp:txBody>
      <dsp:txXfrm>
        <a:off x="2582441" y="267338"/>
        <a:ext cx="2325161" cy="678063"/>
      </dsp:txXfrm>
    </dsp:sp>
    <dsp:sp modelId="{57FF8BEC-B0EA-48AE-8BDD-9E6F4FABFD87}">
      <dsp:nvSpPr>
        <dsp:cNvPr id="0" name=""/>
        <dsp:cNvSpPr/>
      </dsp:nvSpPr>
      <dsp:spPr>
        <a:xfrm>
          <a:off x="867323" y="123018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867323" y="1230188"/>
        <a:ext cx="1440980" cy="678063"/>
      </dsp:txXfrm>
    </dsp:sp>
    <dsp:sp modelId="{820968F9-2E0B-4F31-8796-2C210491A2DE}">
      <dsp:nvSpPr>
        <dsp:cNvPr id="0" name=""/>
        <dsp:cNvSpPr/>
      </dsp:nvSpPr>
      <dsp:spPr>
        <a:xfrm>
          <a:off x="4440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4440" y="2193038"/>
        <a:ext cx="1440980" cy="678063"/>
      </dsp:txXfrm>
    </dsp:sp>
    <dsp:sp modelId="{D5448BF4-97DF-45EF-BB7E-534478A93B50}">
      <dsp:nvSpPr>
        <dsp:cNvPr id="0" name=""/>
        <dsp:cNvSpPr/>
      </dsp:nvSpPr>
      <dsp:spPr>
        <a:xfrm>
          <a:off x="4440" y="315588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4440" y="3155889"/>
        <a:ext cx="1440980" cy="678063"/>
      </dsp:txXfrm>
    </dsp:sp>
    <dsp:sp modelId="{6F99B58D-898B-40C4-A885-166BF62777BB}">
      <dsp:nvSpPr>
        <dsp:cNvPr id="0" name=""/>
        <dsp:cNvSpPr/>
      </dsp:nvSpPr>
      <dsp:spPr>
        <a:xfrm>
          <a:off x="4440" y="411873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440" y="4118739"/>
        <a:ext cx="1440980" cy="678063"/>
      </dsp:txXfrm>
    </dsp:sp>
    <dsp:sp modelId="{0A95CF5F-3AD5-40EE-954C-BFC5CA4060BF}">
      <dsp:nvSpPr>
        <dsp:cNvPr id="0" name=""/>
        <dsp:cNvSpPr/>
      </dsp:nvSpPr>
      <dsp:spPr>
        <a:xfrm>
          <a:off x="1730207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30207" y="2193038"/>
        <a:ext cx="1440980" cy="678063"/>
      </dsp:txXfrm>
    </dsp:sp>
    <dsp:sp modelId="{1EE4D008-85B2-4309-AC58-A6788F97ACE9}">
      <dsp:nvSpPr>
        <dsp:cNvPr id="0" name=""/>
        <dsp:cNvSpPr/>
      </dsp:nvSpPr>
      <dsp:spPr>
        <a:xfrm>
          <a:off x="1772633" y="3155889"/>
          <a:ext cx="1356127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1772633" y="3155889"/>
        <a:ext cx="1356127" cy="678063"/>
      </dsp:txXfrm>
    </dsp:sp>
    <dsp:sp modelId="{97E43134-D068-44FB-9367-42C28D35779F}">
      <dsp:nvSpPr>
        <dsp:cNvPr id="0" name=""/>
        <dsp:cNvSpPr/>
      </dsp:nvSpPr>
      <dsp:spPr>
        <a:xfrm>
          <a:off x="5181740" y="123018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5181740" y="1230188"/>
        <a:ext cx="1440980" cy="678063"/>
      </dsp:txXfrm>
    </dsp:sp>
    <dsp:sp modelId="{0C251DFA-4A0A-4F30-AE2A-9DECE8C221C6}">
      <dsp:nvSpPr>
        <dsp:cNvPr id="0" name=""/>
        <dsp:cNvSpPr/>
      </dsp:nvSpPr>
      <dsp:spPr>
        <a:xfrm>
          <a:off x="3455973" y="2193038"/>
          <a:ext cx="1440980" cy="677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</a:t>
          </a:r>
        </a:p>
      </dsp:txBody>
      <dsp:txXfrm>
        <a:off x="3455973" y="2193038"/>
        <a:ext cx="1440980" cy="677968"/>
      </dsp:txXfrm>
    </dsp:sp>
    <dsp:sp modelId="{7656F621-8197-440C-A63E-AE90CE592D13}">
      <dsp:nvSpPr>
        <dsp:cNvPr id="0" name=""/>
        <dsp:cNvSpPr/>
      </dsp:nvSpPr>
      <dsp:spPr>
        <a:xfrm>
          <a:off x="3455973" y="3155794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455973" y="3155794"/>
        <a:ext cx="1440980" cy="678063"/>
      </dsp:txXfrm>
    </dsp:sp>
    <dsp:sp modelId="{39D289FF-D3F2-4818-BFB0-18BF4CAFD425}">
      <dsp:nvSpPr>
        <dsp:cNvPr id="0" name=""/>
        <dsp:cNvSpPr/>
      </dsp:nvSpPr>
      <dsp:spPr>
        <a:xfrm>
          <a:off x="5181740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5181740" y="2193038"/>
        <a:ext cx="1440980" cy="678063"/>
      </dsp:txXfrm>
    </dsp:sp>
    <dsp:sp modelId="{28FB614D-7FA4-4336-8E00-1C130EBC9A73}">
      <dsp:nvSpPr>
        <dsp:cNvPr id="0" name=""/>
        <dsp:cNvSpPr/>
      </dsp:nvSpPr>
      <dsp:spPr>
        <a:xfrm>
          <a:off x="5181740" y="315588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5181740" y="3155889"/>
        <a:ext cx="1440980" cy="678063"/>
      </dsp:txXfrm>
    </dsp:sp>
    <dsp:sp modelId="{4E0B86EE-0949-44F2-8C76-C0BDD0EB6F49}">
      <dsp:nvSpPr>
        <dsp:cNvPr id="0" name=""/>
        <dsp:cNvSpPr/>
      </dsp:nvSpPr>
      <dsp:spPr>
        <a:xfrm>
          <a:off x="6907507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6907507" y="2193038"/>
        <a:ext cx="1440980" cy="678063"/>
      </dsp:txXfrm>
    </dsp:sp>
    <dsp:sp modelId="{70E59F26-C358-4F24-93F6-9CFDBA0220AF}">
      <dsp:nvSpPr>
        <dsp:cNvPr id="0" name=""/>
        <dsp:cNvSpPr/>
      </dsp:nvSpPr>
      <dsp:spPr>
        <a:xfrm>
          <a:off x="6907507" y="315588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6907507" y="3155889"/>
        <a:ext cx="1440980" cy="6780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BCE8-DE46-40F3-A6C4-C6C5DF4D21F5}">
      <dsp:nvSpPr>
        <dsp:cNvPr id="0" name=""/>
        <dsp:cNvSpPr/>
      </dsp:nvSpPr>
      <dsp:spPr>
        <a:xfrm>
          <a:off x="3059168" y="1052366"/>
          <a:ext cx="145187" cy="1617804"/>
        </a:xfrm>
        <a:custGeom>
          <a:avLst/>
          <a:gdLst/>
          <a:ahLst/>
          <a:cxnLst/>
          <a:rect l="0" t="0" r="0" b="0"/>
          <a:pathLst>
            <a:path>
              <a:moveTo>
                <a:pt x="145187" y="0"/>
              </a:moveTo>
              <a:lnTo>
                <a:pt x="145187" y="1617804"/>
              </a:lnTo>
              <a:lnTo>
                <a:pt x="0" y="1617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89A0B-8BFD-41A1-81B2-9EF65281C942}">
      <dsp:nvSpPr>
        <dsp:cNvPr id="0" name=""/>
        <dsp:cNvSpPr/>
      </dsp:nvSpPr>
      <dsp:spPr>
        <a:xfrm>
          <a:off x="3204356" y="1052366"/>
          <a:ext cx="145187" cy="636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059"/>
              </a:lnTo>
              <a:lnTo>
                <a:pt x="145187" y="636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73F6B-7E17-46F5-A9AC-DAF2027AF9EB}">
      <dsp:nvSpPr>
        <dsp:cNvPr id="0" name=""/>
        <dsp:cNvSpPr/>
      </dsp:nvSpPr>
      <dsp:spPr>
        <a:xfrm>
          <a:off x="3059168" y="1052366"/>
          <a:ext cx="145187" cy="636059"/>
        </a:xfrm>
        <a:custGeom>
          <a:avLst/>
          <a:gdLst/>
          <a:ahLst/>
          <a:cxnLst/>
          <a:rect l="0" t="0" r="0" b="0"/>
          <a:pathLst>
            <a:path>
              <a:moveTo>
                <a:pt x="145187" y="0"/>
              </a:moveTo>
              <a:lnTo>
                <a:pt x="145187" y="636059"/>
              </a:lnTo>
              <a:lnTo>
                <a:pt x="0" y="636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3204356" y="1052366"/>
          <a:ext cx="2509671" cy="225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677"/>
              </a:lnTo>
              <a:lnTo>
                <a:pt x="2509671" y="2108677"/>
              </a:lnTo>
              <a:lnTo>
                <a:pt x="2509671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DAEC6-E0A1-47C5-9F63-5BF387DA3B4E}">
      <dsp:nvSpPr>
        <dsp:cNvPr id="0" name=""/>
        <dsp:cNvSpPr/>
      </dsp:nvSpPr>
      <dsp:spPr>
        <a:xfrm>
          <a:off x="3204356" y="1052366"/>
          <a:ext cx="836557" cy="225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677"/>
              </a:lnTo>
              <a:lnTo>
                <a:pt x="836557" y="2108677"/>
              </a:lnTo>
              <a:lnTo>
                <a:pt x="836557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0F715-AA84-4285-95AD-B13A1025E6BA}">
      <dsp:nvSpPr>
        <dsp:cNvPr id="0" name=""/>
        <dsp:cNvSpPr/>
      </dsp:nvSpPr>
      <dsp:spPr>
        <a:xfrm>
          <a:off x="2367798" y="1052366"/>
          <a:ext cx="836557" cy="2253864"/>
        </a:xfrm>
        <a:custGeom>
          <a:avLst/>
          <a:gdLst/>
          <a:ahLst/>
          <a:cxnLst/>
          <a:rect l="0" t="0" r="0" b="0"/>
          <a:pathLst>
            <a:path>
              <a:moveTo>
                <a:pt x="836557" y="0"/>
              </a:moveTo>
              <a:lnTo>
                <a:pt x="836557" y="2108677"/>
              </a:lnTo>
              <a:lnTo>
                <a:pt x="0" y="2108677"/>
              </a:lnTo>
              <a:lnTo>
                <a:pt x="0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429FA-F68E-4D65-9269-2F05FAE60582}">
      <dsp:nvSpPr>
        <dsp:cNvPr id="0" name=""/>
        <dsp:cNvSpPr/>
      </dsp:nvSpPr>
      <dsp:spPr>
        <a:xfrm>
          <a:off x="694684" y="1052366"/>
          <a:ext cx="2509671" cy="2253864"/>
        </a:xfrm>
        <a:custGeom>
          <a:avLst/>
          <a:gdLst/>
          <a:ahLst/>
          <a:cxnLst/>
          <a:rect l="0" t="0" r="0" b="0"/>
          <a:pathLst>
            <a:path>
              <a:moveTo>
                <a:pt x="2509671" y="0"/>
              </a:moveTo>
              <a:lnTo>
                <a:pt x="2509671" y="2108677"/>
              </a:lnTo>
              <a:lnTo>
                <a:pt x="0" y="2108677"/>
              </a:lnTo>
              <a:lnTo>
                <a:pt x="0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256384" y="178862"/>
          <a:ext cx="1895942" cy="8735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Vacante</a:t>
          </a:r>
          <a:endParaRPr lang="es-ES" sz="1200" kern="1200" dirty="0"/>
        </a:p>
      </dsp:txBody>
      <dsp:txXfrm>
        <a:off x="2256384" y="178862"/>
        <a:ext cx="1895942" cy="873503"/>
      </dsp:txXfrm>
    </dsp:sp>
    <dsp:sp modelId="{32D68274-BB45-4E1E-A6BF-346FFEDE8A98}">
      <dsp:nvSpPr>
        <dsp:cNvPr id="0" name=""/>
        <dsp:cNvSpPr/>
      </dsp:nvSpPr>
      <dsp:spPr>
        <a:xfrm>
          <a:off x="3315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3315" y="3306231"/>
        <a:ext cx="1382739" cy="691369"/>
      </dsp:txXfrm>
    </dsp:sp>
    <dsp:sp modelId="{93F64040-2D8D-4EFB-9028-E009C4D8BB42}">
      <dsp:nvSpPr>
        <dsp:cNvPr id="0" name=""/>
        <dsp:cNvSpPr/>
      </dsp:nvSpPr>
      <dsp:spPr>
        <a:xfrm>
          <a:off x="1676429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Bibliotecario(a) </a:t>
          </a:r>
        </a:p>
      </dsp:txBody>
      <dsp:txXfrm>
        <a:off x="1676429" y="3306231"/>
        <a:ext cx="1382739" cy="691369"/>
      </dsp:txXfrm>
    </dsp:sp>
    <dsp:sp modelId="{3A20B971-7A7B-43CB-B4D4-9FD04FEF3BD7}">
      <dsp:nvSpPr>
        <dsp:cNvPr id="0" name=""/>
        <dsp:cNvSpPr/>
      </dsp:nvSpPr>
      <dsp:spPr>
        <a:xfrm>
          <a:off x="3349543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349543" y="3306231"/>
        <a:ext cx="1382739" cy="691369"/>
      </dsp:txXfrm>
    </dsp:sp>
    <dsp:sp modelId="{ECD6F034-0843-4543-A3AE-98E7E38A772F}">
      <dsp:nvSpPr>
        <dsp:cNvPr id="0" name=""/>
        <dsp:cNvSpPr/>
      </dsp:nvSpPr>
      <dsp:spPr>
        <a:xfrm>
          <a:off x="5022657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5022657" y="3306231"/>
        <a:ext cx="1382739" cy="691369"/>
      </dsp:txXfrm>
    </dsp:sp>
    <dsp:sp modelId="{166EF019-1084-4CA8-8984-8B100DD028DC}">
      <dsp:nvSpPr>
        <dsp:cNvPr id="0" name=""/>
        <dsp:cNvSpPr/>
      </dsp:nvSpPr>
      <dsp:spPr>
        <a:xfrm>
          <a:off x="1676429" y="1342742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</a:t>
          </a:r>
          <a:endParaRPr lang="es-ES" sz="1200" kern="1200" dirty="0"/>
        </a:p>
      </dsp:txBody>
      <dsp:txXfrm>
        <a:off x="1676429" y="1342742"/>
        <a:ext cx="1382739" cy="691369"/>
      </dsp:txXfrm>
    </dsp:sp>
    <dsp:sp modelId="{E729BCAF-E804-435B-A3DA-108C165E05D1}">
      <dsp:nvSpPr>
        <dsp:cNvPr id="0" name=""/>
        <dsp:cNvSpPr/>
      </dsp:nvSpPr>
      <dsp:spPr>
        <a:xfrm>
          <a:off x="3349543" y="1342742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  <a:contourClr>
            <a:srgbClr val="000000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</a:p>
      </dsp:txBody>
      <dsp:txXfrm>
        <a:off x="3349543" y="1342742"/>
        <a:ext cx="1382739" cy="691369"/>
      </dsp:txXfrm>
    </dsp:sp>
    <dsp:sp modelId="{79CAC0E1-A29E-41CB-AED3-14D942DEF3B1}">
      <dsp:nvSpPr>
        <dsp:cNvPr id="0" name=""/>
        <dsp:cNvSpPr/>
      </dsp:nvSpPr>
      <dsp:spPr>
        <a:xfrm>
          <a:off x="1676429" y="2324486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 Vacante</a:t>
          </a:r>
          <a:endParaRPr lang="es-ES" sz="1200" kern="1200" dirty="0"/>
        </a:p>
      </dsp:txBody>
      <dsp:txXfrm>
        <a:off x="1676429" y="2324486"/>
        <a:ext cx="1382739" cy="69136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EB02B-004C-47B1-9EF6-A53DF214B195}">
      <dsp:nvSpPr>
        <dsp:cNvPr id="0" name=""/>
        <dsp:cNvSpPr/>
      </dsp:nvSpPr>
      <dsp:spPr>
        <a:xfrm>
          <a:off x="3528391" y="918634"/>
          <a:ext cx="192431" cy="3445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436"/>
              </a:lnTo>
              <a:lnTo>
                <a:pt x="192431" y="34454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11D4D-92E5-4011-A686-E5F4375373F1}">
      <dsp:nvSpPr>
        <dsp:cNvPr id="0" name=""/>
        <dsp:cNvSpPr/>
      </dsp:nvSpPr>
      <dsp:spPr>
        <a:xfrm>
          <a:off x="3335960" y="918634"/>
          <a:ext cx="192431" cy="3445436"/>
        </a:xfrm>
        <a:custGeom>
          <a:avLst/>
          <a:gdLst/>
          <a:ahLst/>
          <a:cxnLst/>
          <a:rect l="0" t="0" r="0" b="0"/>
          <a:pathLst>
            <a:path>
              <a:moveTo>
                <a:pt x="192431" y="0"/>
              </a:moveTo>
              <a:lnTo>
                <a:pt x="192431" y="3445436"/>
              </a:lnTo>
              <a:lnTo>
                <a:pt x="0" y="34454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6955-2AB8-4DBE-8DE0-AC63D337D40A}">
      <dsp:nvSpPr>
        <dsp:cNvPr id="0" name=""/>
        <dsp:cNvSpPr/>
      </dsp:nvSpPr>
      <dsp:spPr>
        <a:xfrm>
          <a:off x="3528391" y="918634"/>
          <a:ext cx="192431" cy="2144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234"/>
              </a:lnTo>
              <a:lnTo>
                <a:pt x="192431" y="21442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9347B-1F1A-494D-A5DA-77F7DBC10157}">
      <dsp:nvSpPr>
        <dsp:cNvPr id="0" name=""/>
        <dsp:cNvSpPr/>
      </dsp:nvSpPr>
      <dsp:spPr>
        <a:xfrm>
          <a:off x="3335960" y="918634"/>
          <a:ext cx="192431" cy="2144234"/>
        </a:xfrm>
        <a:custGeom>
          <a:avLst/>
          <a:gdLst/>
          <a:ahLst/>
          <a:cxnLst/>
          <a:rect l="0" t="0" r="0" b="0"/>
          <a:pathLst>
            <a:path>
              <a:moveTo>
                <a:pt x="192431" y="0"/>
              </a:moveTo>
              <a:lnTo>
                <a:pt x="192431" y="2144234"/>
              </a:lnTo>
              <a:lnTo>
                <a:pt x="0" y="21442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DD511-A0F2-4DCF-AE7E-757E68210F13}">
      <dsp:nvSpPr>
        <dsp:cNvPr id="0" name=""/>
        <dsp:cNvSpPr/>
      </dsp:nvSpPr>
      <dsp:spPr>
        <a:xfrm>
          <a:off x="3528391" y="918634"/>
          <a:ext cx="192431" cy="84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032"/>
              </a:lnTo>
              <a:lnTo>
                <a:pt x="192431" y="843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A8F6C-10AF-4FF2-BA64-5834444A8707}">
      <dsp:nvSpPr>
        <dsp:cNvPr id="0" name=""/>
        <dsp:cNvSpPr/>
      </dsp:nvSpPr>
      <dsp:spPr>
        <a:xfrm>
          <a:off x="3335960" y="918634"/>
          <a:ext cx="192431" cy="843032"/>
        </a:xfrm>
        <a:custGeom>
          <a:avLst/>
          <a:gdLst/>
          <a:ahLst/>
          <a:cxnLst/>
          <a:rect l="0" t="0" r="0" b="0"/>
          <a:pathLst>
            <a:path>
              <a:moveTo>
                <a:pt x="192431" y="0"/>
              </a:moveTo>
              <a:lnTo>
                <a:pt x="192431" y="843032"/>
              </a:lnTo>
              <a:lnTo>
                <a:pt x="0" y="843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37E48-CDAE-41FD-8C64-73292FD59CB7}">
      <dsp:nvSpPr>
        <dsp:cNvPr id="0" name=""/>
        <dsp:cNvSpPr/>
      </dsp:nvSpPr>
      <dsp:spPr>
        <a:xfrm>
          <a:off x="2467215" y="2294"/>
          <a:ext cx="2122352" cy="916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  <a:endParaRPr lang="es-ES" sz="1200" kern="1200" dirty="0"/>
        </a:p>
      </dsp:txBody>
      <dsp:txXfrm>
        <a:off x="2467215" y="2294"/>
        <a:ext cx="2122352" cy="916339"/>
      </dsp:txXfrm>
    </dsp:sp>
    <dsp:sp modelId="{7CC28635-3F96-484C-B9F6-2F72F7DA59F9}">
      <dsp:nvSpPr>
        <dsp:cNvPr id="0" name=""/>
        <dsp:cNvSpPr/>
      </dsp:nvSpPr>
      <dsp:spPr>
        <a:xfrm>
          <a:off x="1211958" y="1365666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</a:t>
          </a:r>
        </a:p>
      </dsp:txBody>
      <dsp:txXfrm>
        <a:off x="1211958" y="1365666"/>
        <a:ext cx="2124001" cy="792001"/>
      </dsp:txXfrm>
    </dsp:sp>
    <dsp:sp modelId="{1B8BE1DF-B567-4318-8AE4-7323FC569063}">
      <dsp:nvSpPr>
        <dsp:cNvPr id="0" name=""/>
        <dsp:cNvSpPr/>
      </dsp:nvSpPr>
      <dsp:spPr>
        <a:xfrm>
          <a:off x="3720823" y="1365666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3720823" y="1365666"/>
        <a:ext cx="2124001" cy="792001"/>
      </dsp:txXfrm>
    </dsp:sp>
    <dsp:sp modelId="{82E81E30-97D7-4683-8327-38C556AC6B9B}">
      <dsp:nvSpPr>
        <dsp:cNvPr id="0" name=""/>
        <dsp:cNvSpPr/>
      </dsp:nvSpPr>
      <dsp:spPr>
        <a:xfrm>
          <a:off x="1211958" y="2666868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1211958" y="2666868"/>
        <a:ext cx="2124001" cy="792001"/>
      </dsp:txXfrm>
    </dsp:sp>
    <dsp:sp modelId="{90765C26-CA71-41F1-A8B0-148B46ED32BF}">
      <dsp:nvSpPr>
        <dsp:cNvPr id="0" name=""/>
        <dsp:cNvSpPr/>
      </dsp:nvSpPr>
      <dsp:spPr>
        <a:xfrm>
          <a:off x="3720823" y="2666868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720823" y="2666868"/>
        <a:ext cx="2124001" cy="792001"/>
      </dsp:txXfrm>
    </dsp:sp>
    <dsp:sp modelId="{3D3D36A7-FFF6-4A54-A833-D4A717D9F5E3}">
      <dsp:nvSpPr>
        <dsp:cNvPr id="0" name=""/>
        <dsp:cNvSpPr/>
      </dsp:nvSpPr>
      <dsp:spPr>
        <a:xfrm>
          <a:off x="1211958" y="3968070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Bibliotecario(a)</a:t>
          </a:r>
        </a:p>
      </dsp:txBody>
      <dsp:txXfrm>
        <a:off x="1211958" y="3968070"/>
        <a:ext cx="2124001" cy="792001"/>
      </dsp:txXfrm>
    </dsp:sp>
    <dsp:sp modelId="{A7BEF1E3-15B9-4E17-9EF5-040AB24909A3}">
      <dsp:nvSpPr>
        <dsp:cNvPr id="0" name=""/>
        <dsp:cNvSpPr/>
      </dsp:nvSpPr>
      <dsp:spPr>
        <a:xfrm>
          <a:off x="3720823" y="3968070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720823" y="3968070"/>
        <a:ext cx="2124001" cy="79200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E8FC7-9359-4AB7-825C-9A131223E101}">
      <dsp:nvSpPr>
        <dsp:cNvPr id="0" name=""/>
        <dsp:cNvSpPr/>
      </dsp:nvSpPr>
      <dsp:spPr>
        <a:xfrm>
          <a:off x="2366548" y="1137401"/>
          <a:ext cx="91440" cy="600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04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57F98-6319-4E59-B3A3-0DF536AB5C09}">
      <dsp:nvSpPr>
        <dsp:cNvPr id="0" name=""/>
        <dsp:cNvSpPr/>
      </dsp:nvSpPr>
      <dsp:spPr>
        <a:xfrm>
          <a:off x="982634" y="870"/>
          <a:ext cx="2859267" cy="1136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982634" y="870"/>
        <a:ext cx="2859267" cy="1136530"/>
      </dsp:txXfrm>
    </dsp:sp>
    <dsp:sp modelId="{263D53F7-726D-4B93-9E2A-03AF1E7739DC}">
      <dsp:nvSpPr>
        <dsp:cNvPr id="0" name=""/>
        <dsp:cNvSpPr/>
      </dsp:nvSpPr>
      <dsp:spPr>
        <a:xfrm>
          <a:off x="982634" y="1737847"/>
          <a:ext cx="2859267" cy="1429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982634" y="1737847"/>
        <a:ext cx="2859267" cy="142963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11D4D-92E5-4011-A686-E5F4375373F1}">
      <dsp:nvSpPr>
        <dsp:cNvPr id="0" name=""/>
        <dsp:cNvSpPr/>
      </dsp:nvSpPr>
      <dsp:spPr>
        <a:xfrm>
          <a:off x="3333021" y="931821"/>
          <a:ext cx="195370" cy="3498069"/>
        </a:xfrm>
        <a:custGeom>
          <a:avLst/>
          <a:gdLst/>
          <a:ahLst/>
          <a:cxnLst/>
          <a:rect l="0" t="0" r="0" b="0"/>
          <a:pathLst>
            <a:path>
              <a:moveTo>
                <a:pt x="195370" y="0"/>
              </a:moveTo>
              <a:lnTo>
                <a:pt x="195370" y="3498069"/>
              </a:lnTo>
              <a:lnTo>
                <a:pt x="0" y="34980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6955-2AB8-4DBE-8DE0-AC63D337D40A}">
      <dsp:nvSpPr>
        <dsp:cNvPr id="0" name=""/>
        <dsp:cNvSpPr/>
      </dsp:nvSpPr>
      <dsp:spPr>
        <a:xfrm>
          <a:off x="3528392" y="931821"/>
          <a:ext cx="195370" cy="217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990"/>
              </a:lnTo>
              <a:lnTo>
                <a:pt x="195370" y="2176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9347B-1F1A-494D-A5DA-77F7DBC10157}">
      <dsp:nvSpPr>
        <dsp:cNvPr id="0" name=""/>
        <dsp:cNvSpPr/>
      </dsp:nvSpPr>
      <dsp:spPr>
        <a:xfrm>
          <a:off x="3333021" y="931821"/>
          <a:ext cx="195370" cy="2176990"/>
        </a:xfrm>
        <a:custGeom>
          <a:avLst/>
          <a:gdLst/>
          <a:ahLst/>
          <a:cxnLst/>
          <a:rect l="0" t="0" r="0" b="0"/>
          <a:pathLst>
            <a:path>
              <a:moveTo>
                <a:pt x="195370" y="0"/>
              </a:moveTo>
              <a:lnTo>
                <a:pt x="195370" y="2176990"/>
              </a:lnTo>
              <a:lnTo>
                <a:pt x="0" y="2176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DD511-A0F2-4DCF-AE7E-757E68210F13}">
      <dsp:nvSpPr>
        <dsp:cNvPr id="0" name=""/>
        <dsp:cNvSpPr/>
      </dsp:nvSpPr>
      <dsp:spPr>
        <a:xfrm>
          <a:off x="3528392" y="931821"/>
          <a:ext cx="195370" cy="85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910"/>
              </a:lnTo>
              <a:lnTo>
                <a:pt x="195370" y="855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A8F6C-10AF-4FF2-BA64-5834444A8707}">
      <dsp:nvSpPr>
        <dsp:cNvPr id="0" name=""/>
        <dsp:cNvSpPr/>
      </dsp:nvSpPr>
      <dsp:spPr>
        <a:xfrm>
          <a:off x="3333021" y="931821"/>
          <a:ext cx="195370" cy="855910"/>
        </a:xfrm>
        <a:custGeom>
          <a:avLst/>
          <a:gdLst/>
          <a:ahLst/>
          <a:cxnLst/>
          <a:rect l="0" t="0" r="0" b="0"/>
          <a:pathLst>
            <a:path>
              <a:moveTo>
                <a:pt x="195370" y="0"/>
              </a:moveTo>
              <a:lnTo>
                <a:pt x="195370" y="855910"/>
              </a:lnTo>
              <a:lnTo>
                <a:pt x="0" y="855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37E48-CDAE-41FD-8C64-73292FD59CB7}">
      <dsp:nvSpPr>
        <dsp:cNvPr id="0" name=""/>
        <dsp:cNvSpPr/>
      </dsp:nvSpPr>
      <dsp:spPr>
        <a:xfrm>
          <a:off x="2451005" y="1483"/>
          <a:ext cx="2154773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451005" y="1483"/>
        <a:ext cx="2154773" cy="930337"/>
      </dsp:txXfrm>
    </dsp:sp>
    <dsp:sp modelId="{7CC28635-3F96-484C-B9F6-2F72F7DA59F9}">
      <dsp:nvSpPr>
        <dsp:cNvPr id="0" name=""/>
        <dsp:cNvSpPr/>
      </dsp:nvSpPr>
      <dsp:spPr>
        <a:xfrm>
          <a:off x="1345280" y="1322563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1345280" y="1322563"/>
        <a:ext cx="1987740" cy="930337"/>
      </dsp:txXfrm>
    </dsp:sp>
    <dsp:sp modelId="{1B8BE1DF-B567-4318-8AE4-7323FC569063}">
      <dsp:nvSpPr>
        <dsp:cNvPr id="0" name=""/>
        <dsp:cNvSpPr/>
      </dsp:nvSpPr>
      <dsp:spPr>
        <a:xfrm>
          <a:off x="3723762" y="1322563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3762" y="1322563"/>
        <a:ext cx="1987740" cy="930337"/>
      </dsp:txXfrm>
    </dsp:sp>
    <dsp:sp modelId="{82E81E30-97D7-4683-8327-38C556AC6B9B}">
      <dsp:nvSpPr>
        <dsp:cNvPr id="0" name=""/>
        <dsp:cNvSpPr/>
      </dsp:nvSpPr>
      <dsp:spPr>
        <a:xfrm>
          <a:off x="1345280" y="2643642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1345280" y="2643642"/>
        <a:ext cx="1987740" cy="930337"/>
      </dsp:txXfrm>
    </dsp:sp>
    <dsp:sp modelId="{90765C26-CA71-41F1-A8B0-148B46ED32BF}">
      <dsp:nvSpPr>
        <dsp:cNvPr id="0" name=""/>
        <dsp:cNvSpPr/>
      </dsp:nvSpPr>
      <dsp:spPr>
        <a:xfrm>
          <a:off x="3723762" y="2643642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3723762" y="2643642"/>
        <a:ext cx="1987740" cy="930337"/>
      </dsp:txXfrm>
    </dsp:sp>
    <dsp:sp modelId="{3D3D36A7-FFF6-4A54-A833-D4A717D9F5E3}">
      <dsp:nvSpPr>
        <dsp:cNvPr id="0" name=""/>
        <dsp:cNvSpPr/>
      </dsp:nvSpPr>
      <dsp:spPr>
        <a:xfrm>
          <a:off x="1345280" y="3964722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45280" y="3964722"/>
        <a:ext cx="1987740" cy="9303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AA45-203A-4CE6-BD4A-61101AEB87AB}">
      <dsp:nvSpPr>
        <dsp:cNvPr id="0" name=""/>
        <dsp:cNvSpPr/>
      </dsp:nvSpPr>
      <dsp:spPr>
        <a:xfrm>
          <a:off x="4248375" y="2110173"/>
          <a:ext cx="3643460" cy="25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67"/>
              </a:lnTo>
              <a:lnTo>
                <a:pt x="3643460" y="126467"/>
              </a:lnTo>
              <a:lnTo>
                <a:pt x="3643460" y="252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2110173"/>
          <a:ext cx="2186076" cy="25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67"/>
              </a:lnTo>
              <a:lnTo>
                <a:pt x="2186076" y="126467"/>
              </a:lnTo>
              <a:lnTo>
                <a:pt x="2186076" y="252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2110173"/>
          <a:ext cx="728692" cy="25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467"/>
              </a:lnTo>
              <a:lnTo>
                <a:pt x="728692" y="126467"/>
              </a:lnTo>
              <a:lnTo>
                <a:pt x="728692" y="252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2110173"/>
          <a:ext cx="728692" cy="252934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26467"/>
              </a:lnTo>
              <a:lnTo>
                <a:pt x="0" y="126467"/>
              </a:lnTo>
              <a:lnTo>
                <a:pt x="0" y="252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2110173"/>
          <a:ext cx="2186076" cy="252934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26467"/>
              </a:lnTo>
              <a:lnTo>
                <a:pt x="0" y="126467"/>
              </a:lnTo>
              <a:lnTo>
                <a:pt x="0" y="252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2110173"/>
          <a:ext cx="3643460" cy="252934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26467"/>
              </a:lnTo>
              <a:lnTo>
                <a:pt x="0" y="126467"/>
              </a:lnTo>
              <a:lnTo>
                <a:pt x="0" y="252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507949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3277829" y="1507949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36310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36310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36310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B</a:t>
          </a:r>
        </a:p>
      </dsp:txBody>
      <dsp:txXfrm>
        <a:off x="1460074" y="236310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36310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36310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36310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36310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36310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36310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36310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</a:t>
          </a:r>
          <a:endParaRPr lang="es-ES" sz="1200" kern="1200" dirty="0"/>
        </a:p>
      </dsp:txBody>
      <dsp:txXfrm>
        <a:off x="7289611" y="2363108"/>
        <a:ext cx="1204449" cy="881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82E4-AE5C-4B3E-964E-9A77D0A1DC06}">
      <dsp:nvSpPr>
        <dsp:cNvPr id="0" name=""/>
        <dsp:cNvSpPr/>
      </dsp:nvSpPr>
      <dsp:spPr>
        <a:xfrm>
          <a:off x="4944408" y="1434015"/>
          <a:ext cx="977835" cy="335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33"/>
              </a:lnTo>
              <a:lnTo>
                <a:pt x="977835" y="167833"/>
              </a:lnTo>
              <a:lnTo>
                <a:pt x="977835" y="335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45BD-9907-4A59-B749-AA638D253FD8}">
      <dsp:nvSpPr>
        <dsp:cNvPr id="0" name=""/>
        <dsp:cNvSpPr/>
      </dsp:nvSpPr>
      <dsp:spPr>
        <a:xfrm>
          <a:off x="3798739" y="2561677"/>
          <a:ext cx="167833" cy="735268"/>
        </a:xfrm>
        <a:custGeom>
          <a:avLst/>
          <a:gdLst/>
          <a:ahLst/>
          <a:cxnLst/>
          <a:rect l="0" t="0" r="0" b="0"/>
          <a:pathLst>
            <a:path>
              <a:moveTo>
                <a:pt x="167833" y="0"/>
              </a:moveTo>
              <a:lnTo>
                <a:pt x="167833" y="735268"/>
              </a:lnTo>
              <a:lnTo>
                <a:pt x="0" y="7352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3E86B-435C-4D9C-B8A5-7254C9863744}">
      <dsp:nvSpPr>
        <dsp:cNvPr id="0" name=""/>
        <dsp:cNvSpPr/>
      </dsp:nvSpPr>
      <dsp:spPr>
        <a:xfrm>
          <a:off x="3966573" y="2561677"/>
          <a:ext cx="3893751" cy="147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704"/>
              </a:lnTo>
              <a:lnTo>
                <a:pt x="3893751" y="1302704"/>
              </a:lnTo>
              <a:lnTo>
                <a:pt x="3893751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6C42A-A19E-4DBE-AC50-0830124DEB04}">
      <dsp:nvSpPr>
        <dsp:cNvPr id="0" name=""/>
        <dsp:cNvSpPr/>
      </dsp:nvSpPr>
      <dsp:spPr>
        <a:xfrm>
          <a:off x="3966573" y="2561677"/>
          <a:ext cx="2381575" cy="147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704"/>
              </a:lnTo>
              <a:lnTo>
                <a:pt x="2381575" y="1302704"/>
              </a:lnTo>
              <a:lnTo>
                <a:pt x="2381575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EF1DD-0489-4C0F-ABEA-65AB854938EE}">
      <dsp:nvSpPr>
        <dsp:cNvPr id="0" name=""/>
        <dsp:cNvSpPr/>
      </dsp:nvSpPr>
      <dsp:spPr>
        <a:xfrm>
          <a:off x="3966573" y="2561677"/>
          <a:ext cx="941423" cy="147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704"/>
              </a:lnTo>
              <a:lnTo>
                <a:pt x="941423" y="1302704"/>
              </a:lnTo>
              <a:lnTo>
                <a:pt x="941423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28545-A8BE-4C1A-B1D1-93145B35FDA9}">
      <dsp:nvSpPr>
        <dsp:cNvPr id="0" name=""/>
        <dsp:cNvSpPr/>
      </dsp:nvSpPr>
      <dsp:spPr>
        <a:xfrm>
          <a:off x="3467829" y="2561677"/>
          <a:ext cx="498743" cy="1470537"/>
        </a:xfrm>
        <a:custGeom>
          <a:avLst/>
          <a:gdLst/>
          <a:ahLst/>
          <a:cxnLst/>
          <a:rect l="0" t="0" r="0" b="0"/>
          <a:pathLst>
            <a:path>
              <a:moveTo>
                <a:pt x="498743" y="0"/>
              </a:moveTo>
              <a:lnTo>
                <a:pt x="498743" y="1302704"/>
              </a:lnTo>
              <a:lnTo>
                <a:pt x="0" y="1302704"/>
              </a:lnTo>
              <a:lnTo>
                <a:pt x="0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1CAB5-B68D-490A-B06F-2A06623059C5}">
      <dsp:nvSpPr>
        <dsp:cNvPr id="0" name=""/>
        <dsp:cNvSpPr/>
      </dsp:nvSpPr>
      <dsp:spPr>
        <a:xfrm>
          <a:off x="2027677" y="2561677"/>
          <a:ext cx="1938895" cy="1470537"/>
        </a:xfrm>
        <a:custGeom>
          <a:avLst/>
          <a:gdLst/>
          <a:ahLst/>
          <a:cxnLst/>
          <a:rect l="0" t="0" r="0" b="0"/>
          <a:pathLst>
            <a:path>
              <a:moveTo>
                <a:pt x="1938895" y="0"/>
              </a:moveTo>
              <a:lnTo>
                <a:pt x="1938895" y="1302704"/>
              </a:lnTo>
              <a:lnTo>
                <a:pt x="0" y="1302704"/>
              </a:lnTo>
              <a:lnTo>
                <a:pt x="0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69F60-93C3-4177-869F-D255AF2BCB37}">
      <dsp:nvSpPr>
        <dsp:cNvPr id="0" name=""/>
        <dsp:cNvSpPr/>
      </dsp:nvSpPr>
      <dsp:spPr>
        <a:xfrm>
          <a:off x="606498" y="2561677"/>
          <a:ext cx="3360074" cy="1470537"/>
        </a:xfrm>
        <a:custGeom>
          <a:avLst/>
          <a:gdLst/>
          <a:ahLst/>
          <a:cxnLst/>
          <a:rect l="0" t="0" r="0" b="0"/>
          <a:pathLst>
            <a:path>
              <a:moveTo>
                <a:pt x="3360074" y="0"/>
              </a:moveTo>
              <a:lnTo>
                <a:pt x="3360074" y="1302704"/>
              </a:lnTo>
              <a:lnTo>
                <a:pt x="0" y="1302704"/>
              </a:lnTo>
              <a:lnTo>
                <a:pt x="0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96A58-CBF7-4C9B-9982-41D6610E9892}">
      <dsp:nvSpPr>
        <dsp:cNvPr id="0" name=""/>
        <dsp:cNvSpPr/>
      </dsp:nvSpPr>
      <dsp:spPr>
        <a:xfrm>
          <a:off x="3966573" y="1434015"/>
          <a:ext cx="977835" cy="335666"/>
        </a:xfrm>
        <a:custGeom>
          <a:avLst/>
          <a:gdLst/>
          <a:ahLst/>
          <a:cxnLst/>
          <a:rect l="0" t="0" r="0" b="0"/>
          <a:pathLst>
            <a:path>
              <a:moveTo>
                <a:pt x="977835" y="0"/>
              </a:moveTo>
              <a:lnTo>
                <a:pt x="977835" y="167833"/>
              </a:lnTo>
              <a:lnTo>
                <a:pt x="0" y="167833"/>
              </a:lnTo>
              <a:lnTo>
                <a:pt x="0" y="335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15A56-CD6C-495A-8D74-CAB12108D64F}">
      <dsp:nvSpPr>
        <dsp:cNvPr id="0" name=""/>
        <dsp:cNvSpPr/>
      </dsp:nvSpPr>
      <dsp:spPr>
        <a:xfrm>
          <a:off x="3728737" y="634809"/>
          <a:ext cx="2431341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728737" y="634809"/>
        <a:ext cx="2431341" cy="799205"/>
      </dsp:txXfrm>
    </dsp:sp>
    <dsp:sp modelId="{98E9EEC3-3F6C-434A-A898-91F34653192A}">
      <dsp:nvSpPr>
        <dsp:cNvPr id="0" name=""/>
        <dsp:cNvSpPr/>
      </dsp:nvSpPr>
      <dsp:spPr>
        <a:xfrm>
          <a:off x="3156570" y="1769681"/>
          <a:ext cx="1620004" cy="79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3156570" y="1769681"/>
        <a:ext cx="1620004" cy="791996"/>
      </dsp:txXfrm>
    </dsp:sp>
    <dsp:sp modelId="{ADB1FBA5-2E80-4F9A-919D-C9B50FA403B0}">
      <dsp:nvSpPr>
        <dsp:cNvPr id="0" name=""/>
        <dsp:cNvSpPr/>
      </dsp:nvSpPr>
      <dsp:spPr>
        <a:xfrm>
          <a:off x="6383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Vacante</a:t>
          </a:r>
          <a:endParaRPr lang="es-ES" sz="1200" kern="1200" dirty="0"/>
        </a:p>
      </dsp:txBody>
      <dsp:txXfrm>
        <a:off x="6383" y="4032214"/>
        <a:ext cx="1200230" cy="799205"/>
      </dsp:txXfrm>
    </dsp:sp>
    <dsp:sp modelId="{88960C98-1078-45B7-A5E2-4B53AAFC701D}">
      <dsp:nvSpPr>
        <dsp:cNvPr id="0" name=""/>
        <dsp:cNvSpPr/>
      </dsp:nvSpPr>
      <dsp:spPr>
        <a:xfrm>
          <a:off x="1427562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Centro</a:t>
          </a:r>
          <a:endParaRPr lang="es-ES" sz="1200" kern="1200" dirty="0"/>
        </a:p>
      </dsp:txBody>
      <dsp:txXfrm>
        <a:off x="1427562" y="4032214"/>
        <a:ext cx="1200230" cy="799205"/>
      </dsp:txXfrm>
    </dsp:sp>
    <dsp:sp modelId="{1309084C-EB46-4F39-99A5-0F21E1984545}">
      <dsp:nvSpPr>
        <dsp:cNvPr id="0" name=""/>
        <dsp:cNvSpPr/>
      </dsp:nvSpPr>
      <dsp:spPr>
        <a:xfrm>
          <a:off x="2867713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</a:t>
          </a:r>
          <a:endParaRPr lang="es-ES" sz="1200" kern="1200" dirty="0"/>
        </a:p>
      </dsp:txBody>
      <dsp:txXfrm>
        <a:off x="2867713" y="4032214"/>
        <a:ext cx="1200230" cy="799205"/>
      </dsp:txXfrm>
    </dsp:sp>
    <dsp:sp modelId="{48A4C6C0-7A8B-49C4-8804-4DD2BC9ED634}">
      <dsp:nvSpPr>
        <dsp:cNvPr id="0" name=""/>
        <dsp:cNvSpPr/>
      </dsp:nvSpPr>
      <dsp:spPr>
        <a:xfrm>
          <a:off x="4307881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  <a:endParaRPr lang="es-ES" sz="1200" kern="1200" dirty="0"/>
        </a:p>
      </dsp:txBody>
      <dsp:txXfrm>
        <a:off x="4307881" y="4032214"/>
        <a:ext cx="1200230" cy="799205"/>
      </dsp:txXfrm>
    </dsp:sp>
    <dsp:sp modelId="{F84C1CA2-B34B-4502-AFEC-04778F8D2DD2}">
      <dsp:nvSpPr>
        <dsp:cNvPr id="0" name=""/>
        <dsp:cNvSpPr/>
      </dsp:nvSpPr>
      <dsp:spPr>
        <a:xfrm>
          <a:off x="5748033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Centro </a:t>
          </a:r>
        </a:p>
      </dsp:txBody>
      <dsp:txXfrm>
        <a:off x="5748033" y="4032214"/>
        <a:ext cx="1200230" cy="799205"/>
      </dsp:txXfrm>
    </dsp:sp>
    <dsp:sp modelId="{2B35E989-8D52-46BC-A684-13643FDB830A}">
      <dsp:nvSpPr>
        <dsp:cNvPr id="0" name=""/>
        <dsp:cNvSpPr/>
      </dsp:nvSpPr>
      <dsp:spPr>
        <a:xfrm>
          <a:off x="7260209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260209" y="4032214"/>
        <a:ext cx="1200230" cy="799205"/>
      </dsp:txXfrm>
    </dsp:sp>
    <dsp:sp modelId="{EF5A7A40-36F1-4C46-AAE9-6A78A8993AFB}">
      <dsp:nvSpPr>
        <dsp:cNvPr id="0" name=""/>
        <dsp:cNvSpPr/>
      </dsp:nvSpPr>
      <dsp:spPr>
        <a:xfrm>
          <a:off x="2200329" y="2981316"/>
          <a:ext cx="1598410" cy="631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Administrativo/Vacante</a:t>
          </a:r>
          <a:endParaRPr lang="es-ES" sz="1200" kern="1200" dirty="0"/>
        </a:p>
      </dsp:txBody>
      <dsp:txXfrm>
        <a:off x="2200329" y="2981316"/>
        <a:ext cx="1598410" cy="631260"/>
      </dsp:txXfrm>
    </dsp:sp>
    <dsp:sp modelId="{FCF3DAE5-ADAD-4C9F-8E21-F7A10EDB6E86}">
      <dsp:nvSpPr>
        <dsp:cNvPr id="0" name=""/>
        <dsp:cNvSpPr/>
      </dsp:nvSpPr>
      <dsp:spPr>
        <a:xfrm>
          <a:off x="5112241" y="1769681"/>
          <a:ext cx="1620004" cy="79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5112241" y="1769681"/>
        <a:ext cx="1620004" cy="7919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048000" y="1107560"/>
          <a:ext cx="1781007" cy="46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60"/>
              </a:lnTo>
              <a:lnTo>
                <a:pt x="1781007" y="232060"/>
              </a:lnTo>
              <a:lnTo>
                <a:pt x="1781007" y="4641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710890" y="1107560"/>
          <a:ext cx="1337109" cy="464120"/>
        </a:xfrm>
        <a:custGeom>
          <a:avLst/>
          <a:gdLst/>
          <a:ahLst/>
          <a:cxnLst/>
          <a:rect l="0" t="0" r="0" b="0"/>
          <a:pathLst>
            <a:path>
              <a:moveTo>
                <a:pt x="1337109" y="0"/>
              </a:moveTo>
              <a:lnTo>
                <a:pt x="1337109" y="232060"/>
              </a:lnTo>
              <a:lnTo>
                <a:pt x="0" y="232060"/>
              </a:lnTo>
              <a:lnTo>
                <a:pt x="0" y="4641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942951" y="2511"/>
          <a:ext cx="2210097" cy="1105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1942951" y="2511"/>
        <a:ext cx="2210097" cy="1105048"/>
      </dsp:txXfrm>
    </dsp:sp>
    <dsp:sp modelId="{E4500AE6-F970-4C15-AEF7-7D9D80CAD4BF}">
      <dsp:nvSpPr>
        <dsp:cNvPr id="0" name=""/>
        <dsp:cNvSpPr/>
      </dsp:nvSpPr>
      <dsp:spPr>
        <a:xfrm>
          <a:off x="161943" y="1571680"/>
          <a:ext cx="3097893" cy="2489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161943" y="1571680"/>
        <a:ext cx="3097893" cy="2489807"/>
      </dsp:txXfrm>
    </dsp:sp>
    <dsp:sp modelId="{C1AB1745-0E2B-419A-A767-8341E429DDDD}">
      <dsp:nvSpPr>
        <dsp:cNvPr id="0" name=""/>
        <dsp:cNvSpPr/>
      </dsp:nvSpPr>
      <dsp:spPr>
        <a:xfrm>
          <a:off x="3723958" y="1571680"/>
          <a:ext cx="2210097" cy="1105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723958" y="1571680"/>
        <a:ext cx="2210097" cy="110504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DDB8-579B-452F-972F-87F2073D8D3C}">
      <dsp:nvSpPr>
        <dsp:cNvPr id="0" name=""/>
        <dsp:cNvSpPr/>
      </dsp:nvSpPr>
      <dsp:spPr>
        <a:xfrm>
          <a:off x="3716015" y="2885158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3716015" y="2885158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745879" y="2885158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805609" y="2885158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3670294" y="1746652"/>
          <a:ext cx="91440" cy="336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94488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 </a:t>
          </a:r>
        </a:p>
      </dsp:txBody>
      <dsp:txXfrm>
        <a:off x="2914250" y="944887"/>
        <a:ext cx="1603529" cy="801764"/>
      </dsp:txXfrm>
    </dsp:sp>
    <dsp:sp modelId="{7B658CFB-8011-47EE-A5F8-BFDDDA227166}">
      <dsp:nvSpPr>
        <dsp:cNvPr id="0" name=""/>
        <dsp:cNvSpPr/>
      </dsp:nvSpPr>
      <dsp:spPr>
        <a:xfrm>
          <a:off x="2914250" y="2083393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Vacante</a:t>
          </a:r>
          <a:endParaRPr lang="es-ES" sz="1200" kern="1200" dirty="0"/>
        </a:p>
      </dsp:txBody>
      <dsp:txXfrm>
        <a:off x="2914250" y="2083393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3221899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3221899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3221899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5824656" y="3221899"/>
        <a:ext cx="1603529" cy="80176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9777B-EB5C-41CA-9B61-A47B08867698}">
      <dsp:nvSpPr>
        <dsp:cNvPr id="0" name=""/>
        <dsp:cNvSpPr/>
      </dsp:nvSpPr>
      <dsp:spPr>
        <a:xfrm>
          <a:off x="2484276" y="1276219"/>
          <a:ext cx="1359513" cy="471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8"/>
              </a:lnTo>
              <a:lnTo>
                <a:pt x="1359513" y="235948"/>
              </a:lnTo>
              <a:lnTo>
                <a:pt x="1359513" y="4718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7688B-6E73-483D-A337-A3D50C8A302A}">
      <dsp:nvSpPr>
        <dsp:cNvPr id="0" name=""/>
        <dsp:cNvSpPr/>
      </dsp:nvSpPr>
      <dsp:spPr>
        <a:xfrm>
          <a:off x="1124762" y="1276219"/>
          <a:ext cx="1359513" cy="471897"/>
        </a:xfrm>
        <a:custGeom>
          <a:avLst/>
          <a:gdLst/>
          <a:ahLst/>
          <a:cxnLst/>
          <a:rect l="0" t="0" r="0" b="0"/>
          <a:pathLst>
            <a:path>
              <a:moveTo>
                <a:pt x="1359513" y="0"/>
              </a:moveTo>
              <a:lnTo>
                <a:pt x="1359513" y="235948"/>
              </a:lnTo>
              <a:lnTo>
                <a:pt x="0" y="235948"/>
              </a:lnTo>
              <a:lnTo>
                <a:pt x="0" y="4718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E03A6-D03C-4947-84AC-BD5156A226E8}">
      <dsp:nvSpPr>
        <dsp:cNvPr id="0" name=""/>
        <dsp:cNvSpPr/>
      </dsp:nvSpPr>
      <dsp:spPr>
        <a:xfrm>
          <a:off x="1360711" y="152654"/>
          <a:ext cx="2247129" cy="1123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 Vacante</a:t>
          </a:r>
          <a:endParaRPr lang="es-ES" sz="1200" kern="1200" dirty="0"/>
        </a:p>
      </dsp:txBody>
      <dsp:txXfrm>
        <a:off x="1360711" y="152654"/>
        <a:ext cx="2247129" cy="1123564"/>
      </dsp:txXfrm>
    </dsp:sp>
    <dsp:sp modelId="{92FE11A0-4982-438D-962E-9DC90655A910}">
      <dsp:nvSpPr>
        <dsp:cNvPr id="0" name=""/>
        <dsp:cNvSpPr/>
      </dsp:nvSpPr>
      <dsp:spPr>
        <a:xfrm>
          <a:off x="1197" y="1748116"/>
          <a:ext cx="2247129" cy="1123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197" y="1748116"/>
        <a:ext cx="2247129" cy="1123564"/>
      </dsp:txXfrm>
    </dsp:sp>
    <dsp:sp modelId="{4894FB6D-BC4C-4246-A93F-63E43E271E69}">
      <dsp:nvSpPr>
        <dsp:cNvPr id="0" name=""/>
        <dsp:cNvSpPr/>
      </dsp:nvSpPr>
      <dsp:spPr>
        <a:xfrm>
          <a:off x="2720224" y="1748116"/>
          <a:ext cx="2247129" cy="1123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2720224" y="1748116"/>
        <a:ext cx="2247129" cy="112356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3BFEC-5363-49C9-9725-5095E8D5F4EF}">
      <dsp:nvSpPr>
        <dsp:cNvPr id="0" name=""/>
        <dsp:cNvSpPr/>
      </dsp:nvSpPr>
      <dsp:spPr>
        <a:xfrm>
          <a:off x="4147235" y="567247"/>
          <a:ext cx="118994" cy="1325934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1325934"/>
              </a:lnTo>
              <a:lnTo>
                <a:pt x="0" y="1325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5AF38-52C2-415C-824D-AB5B73EBACA2}">
      <dsp:nvSpPr>
        <dsp:cNvPr id="0" name=""/>
        <dsp:cNvSpPr/>
      </dsp:nvSpPr>
      <dsp:spPr>
        <a:xfrm>
          <a:off x="4266229" y="567247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07"/>
              </a:lnTo>
              <a:lnTo>
                <a:pt x="118994" y="521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4690E-B387-41CC-83E4-A237D81F6EFE}">
      <dsp:nvSpPr>
        <dsp:cNvPr id="0" name=""/>
        <dsp:cNvSpPr/>
      </dsp:nvSpPr>
      <dsp:spPr>
        <a:xfrm>
          <a:off x="4147235" y="567247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521307"/>
              </a:lnTo>
              <a:lnTo>
                <a:pt x="0" y="521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93CE-2E8C-43FB-906D-6A19EBAE9345}">
      <dsp:nvSpPr>
        <dsp:cNvPr id="0" name=""/>
        <dsp:cNvSpPr/>
      </dsp:nvSpPr>
      <dsp:spPr>
        <a:xfrm>
          <a:off x="6562515" y="2886505"/>
          <a:ext cx="280800" cy="1970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046"/>
              </a:lnTo>
              <a:lnTo>
                <a:pt x="280800" y="1970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B1A85-150B-4A49-9AD0-78702B5264CE}">
      <dsp:nvSpPr>
        <dsp:cNvPr id="0" name=""/>
        <dsp:cNvSpPr/>
      </dsp:nvSpPr>
      <dsp:spPr>
        <a:xfrm>
          <a:off x="6562515" y="2886505"/>
          <a:ext cx="280800" cy="122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625"/>
              </a:lnTo>
              <a:lnTo>
                <a:pt x="280800" y="12296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44999-FC57-4B7F-9FB4-31DB9B4E99BD}">
      <dsp:nvSpPr>
        <dsp:cNvPr id="0" name=""/>
        <dsp:cNvSpPr/>
      </dsp:nvSpPr>
      <dsp:spPr>
        <a:xfrm>
          <a:off x="6562515" y="2886505"/>
          <a:ext cx="280800" cy="489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204"/>
              </a:lnTo>
              <a:lnTo>
                <a:pt x="280800" y="4892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10B2D-22B7-4E53-82F6-0E81E43B2218}">
      <dsp:nvSpPr>
        <dsp:cNvPr id="0" name=""/>
        <dsp:cNvSpPr/>
      </dsp:nvSpPr>
      <dsp:spPr>
        <a:xfrm>
          <a:off x="4266229" y="567247"/>
          <a:ext cx="3045087" cy="184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247"/>
              </a:lnTo>
              <a:lnTo>
                <a:pt x="3045087" y="1728247"/>
              </a:lnTo>
              <a:lnTo>
                <a:pt x="3045087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794A9-0834-4B2F-AE2C-2D94E7CF6D3C}">
      <dsp:nvSpPr>
        <dsp:cNvPr id="0" name=""/>
        <dsp:cNvSpPr/>
      </dsp:nvSpPr>
      <dsp:spPr>
        <a:xfrm>
          <a:off x="4266229" y="567247"/>
          <a:ext cx="1043096" cy="184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247"/>
              </a:lnTo>
              <a:lnTo>
                <a:pt x="1043096" y="1728247"/>
              </a:lnTo>
              <a:lnTo>
                <a:pt x="1043096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C9A95-3B2F-4886-8761-7EEF78A69648}">
      <dsp:nvSpPr>
        <dsp:cNvPr id="0" name=""/>
        <dsp:cNvSpPr/>
      </dsp:nvSpPr>
      <dsp:spPr>
        <a:xfrm>
          <a:off x="3296342" y="2886505"/>
          <a:ext cx="118994" cy="2130561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2130561"/>
              </a:lnTo>
              <a:lnTo>
                <a:pt x="0" y="21305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5B659-657A-494F-B00A-CEF3ED914749}">
      <dsp:nvSpPr>
        <dsp:cNvPr id="0" name=""/>
        <dsp:cNvSpPr/>
      </dsp:nvSpPr>
      <dsp:spPr>
        <a:xfrm>
          <a:off x="3415336" y="2886505"/>
          <a:ext cx="118994" cy="132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5934"/>
              </a:lnTo>
              <a:lnTo>
                <a:pt x="118994" y="1325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94336-6DE0-49A5-B88A-3E1A8550B367}">
      <dsp:nvSpPr>
        <dsp:cNvPr id="0" name=""/>
        <dsp:cNvSpPr/>
      </dsp:nvSpPr>
      <dsp:spPr>
        <a:xfrm>
          <a:off x="3296342" y="2886505"/>
          <a:ext cx="118994" cy="1325934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1325934"/>
              </a:lnTo>
              <a:lnTo>
                <a:pt x="0" y="1325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DB4BD-60B2-4A76-945E-911920536B5A}">
      <dsp:nvSpPr>
        <dsp:cNvPr id="0" name=""/>
        <dsp:cNvSpPr/>
      </dsp:nvSpPr>
      <dsp:spPr>
        <a:xfrm>
          <a:off x="3415336" y="2886505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07"/>
              </a:lnTo>
              <a:lnTo>
                <a:pt x="118994" y="521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9FC7D-497A-46FD-AAFF-456CC939AD5D}">
      <dsp:nvSpPr>
        <dsp:cNvPr id="0" name=""/>
        <dsp:cNvSpPr/>
      </dsp:nvSpPr>
      <dsp:spPr>
        <a:xfrm>
          <a:off x="3296342" y="2886505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521307"/>
              </a:lnTo>
              <a:lnTo>
                <a:pt x="0" y="521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57454-5B29-4B6F-A723-4D83ADECAE46}">
      <dsp:nvSpPr>
        <dsp:cNvPr id="0" name=""/>
        <dsp:cNvSpPr/>
      </dsp:nvSpPr>
      <dsp:spPr>
        <a:xfrm>
          <a:off x="3415336" y="567247"/>
          <a:ext cx="850892" cy="1847242"/>
        </a:xfrm>
        <a:custGeom>
          <a:avLst/>
          <a:gdLst/>
          <a:ahLst/>
          <a:cxnLst/>
          <a:rect l="0" t="0" r="0" b="0"/>
          <a:pathLst>
            <a:path>
              <a:moveTo>
                <a:pt x="850892" y="0"/>
              </a:moveTo>
              <a:lnTo>
                <a:pt x="850892" y="1728247"/>
              </a:lnTo>
              <a:lnTo>
                <a:pt x="0" y="1728247"/>
              </a:lnTo>
              <a:lnTo>
                <a:pt x="0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260BD-266D-47C7-9120-3DEDCF5BF52B}">
      <dsp:nvSpPr>
        <dsp:cNvPr id="0" name=""/>
        <dsp:cNvSpPr/>
      </dsp:nvSpPr>
      <dsp:spPr>
        <a:xfrm>
          <a:off x="1070202" y="2886505"/>
          <a:ext cx="91440" cy="2379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9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246DD-1600-4D10-B643-BD84ED1F7760}">
      <dsp:nvSpPr>
        <dsp:cNvPr id="0" name=""/>
        <dsp:cNvSpPr/>
      </dsp:nvSpPr>
      <dsp:spPr>
        <a:xfrm>
          <a:off x="1115922" y="567247"/>
          <a:ext cx="3150306" cy="1847242"/>
        </a:xfrm>
        <a:custGeom>
          <a:avLst/>
          <a:gdLst/>
          <a:ahLst/>
          <a:cxnLst/>
          <a:rect l="0" t="0" r="0" b="0"/>
          <a:pathLst>
            <a:path>
              <a:moveTo>
                <a:pt x="3150306" y="0"/>
              </a:moveTo>
              <a:lnTo>
                <a:pt x="3150306" y="1728247"/>
              </a:lnTo>
              <a:lnTo>
                <a:pt x="0" y="1728247"/>
              </a:lnTo>
              <a:lnTo>
                <a:pt x="0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48E9E-9A06-4779-9A5B-3E2AEC5CE22D}">
      <dsp:nvSpPr>
        <dsp:cNvPr id="0" name=""/>
        <dsp:cNvSpPr/>
      </dsp:nvSpPr>
      <dsp:spPr>
        <a:xfrm>
          <a:off x="3066474" y="608"/>
          <a:ext cx="2399510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  <a:endParaRPr lang="es-ES" sz="1200" kern="1200" dirty="0"/>
        </a:p>
      </dsp:txBody>
      <dsp:txXfrm>
        <a:off x="3066474" y="608"/>
        <a:ext cx="2399510" cy="566638"/>
      </dsp:txXfrm>
    </dsp:sp>
    <dsp:sp modelId="{07EF201B-75D5-4F41-9985-5D8A179F0A22}">
      <dsp:nvSpPr>
        <dsp:cNvPr id="0" name=""/>
        <dsp:cNvSpPr/>
      </dsp:nvSpPr>
      <dsp:spPr>
        <a:xfrm>
          <a:off x="285139" y="2414489"/>
          <a:ext cx="1661565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Vacante</a:t>
          </a:r>
          <a:endParaRPr lang="es-ES" sz="1200" kern="1200" dirty="0"/>
        </a:p>
      </dsp:txBody>
      <dsp:txXfrm>
        <a:off x="285139" y="2414489"/>
        <a:ext cx="1661565" cy="472015"/>
      </dsp:txXfrm>
    </dsp:sp>
    <dsp:sp modelId="{2244C1F9-52CD-4AEE-8243-7F24FB6ABF2D}">
      <dsp:nvSpPr>
        <dsp:cNvPr id="0" name=""/>
        <dsp:cNvSpPr/>
      </dsp:nvSpPr>
      <dsp:spPr>
        <a:xfrm>
          <a:off x="613489" y="3124493"/>
          <a:ext cx="1004865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Clubes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613489" y="3124493"/>
        <a:ext cx="1004865" cy="566638"/>
      </dsp:txXfrm>
    </dsp:sp>
    <dsp:sp modelId="{CAA2CE36-AD7B-48E8-BD6E-BE9E61FB1F5C}">
      <dsp:nvSpPr>
        <dsp:cNvPr id="0" name=""/>
        <dsp:cNvSpPr/>
      </dsp:nvSpPr>
      <dsp:spPr>
        <a:xfrm>
          <a:off x="2587335" y="2414489"/>
          <a:ext cx="1656001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2587335" y="2414489"/>
        <a:ext cx="1656001" cy="472015"/>
      </dsp:txXfrm>
    </dsp:sp>
    <dsp:sp modelId="{C31F1538-54B6-45AC-AE38-118921FE8D84}">
      <dsp:nvSpPr>
        <dsp:cNvPr id="0" name=""/>
        <dsp:cNvSpPr/>
      </dsp:nvSpPr>
      <dsp:spPr>
        <a:xfrm>
          <a:off x="1856343" y="3156596"/>
          <a:ext cx="1439998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1856343" y="3156596"/>
        <a:ext cx="1439998" cy="502432"/>
      </dsp:txXfrm>
    </dsp:sp>
    <dsp:sp modelId="{88BB91D3-15D7-449B-AD5D-79A5BC06DB8C}">
      <dsp:nvSpPr>
        <dsp:cNvPr id="0" name=""/>
        <dsp:cNvSpPr/>
      </dsp:nvSpPr>
      <dsp:spPr>
        <a:xfrm>
          <a:off x="3534330" y="3156596"/>
          <a:ext cx="1439998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</a:t>
          </a:r>
          <a:endParaRPr lang="es-ES" sz="1200" kern="1200" dirty="0"/>
        </a:p>
      </dsp:txBody>
      <dsp:txXfrm>
        <a:off x="3534330" y="3156596"/>
        <a:ext cx="1439998" cy="502432"/>
      </dsp:txXfrm>
    </dsp:sp>
    <dsp:sp modelId="{7FB4E987-A53D-4D7B-AD1F-A8034AAD9FA7}">
      <dsp:nvSpPr>
        <dsp:cNvPr id="0" name=""/>
        <dsp:cNvSpPr/>
      </dsp:nvSpPr>
      <dsp:spPr>
        <a:xfrm>
          <a:off x="1856343" y="3929120"/>
          <a:ext cx="1439998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  <a:endParaRPr lang="es-ES" sz="1200" kern="1200" dirty="0"/>
        </a:p>
      </dsp:txBody>
      <dsp:txXfrm>
        <a:off x="1856343" y="3929120"/>
        <a:ext cx="1439998" cy="566638"/>
      </dsp:txXfrm>
    </dsp:sp>
    <dsp:sp modelId="{7959D74D-563D-4407-810A-CA3DE022F895}">
      <dsp:nvSpPr>
        <dsp:cNvPr id="0" name=""/>
        <dsp:cNvSpPr/>
      </dsp:nvSpPr>
      <dsp:spPr>
        <a:xfrm>
          <a:off x="3534330" y="3929120"/>
          <a:ext cx="1691994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3534330" y="3929120"/>
        <a:ext cx="1691994" cy="566638"/>
      </dsp:txXfrm>
    </dsp:sp>
    <dsp:sp modelId="{A12F1A4D-32A5-4E9C-961D-4C703CE7664A}">
      <dsp:nvSpPr>
        <dsp:cNvPr id="0" name=""/>
        <dsp:cNvSpPr/>
      </dsp:nvSpPr>
      <dsp:spPr>
        <a:xfrm>
          <a:off x="1856343" y="4765850"/>
          <a:ext cx="1439998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</a:t>
          </a:r>
          <a:endParaRPr lang="es-ES" sz="1200" kern="1200" dirty="0"/>
        </a:p>
      </dsp:txBody>
      <dsp:txXfrm>
        <a:off x="1856343" y="4765850"/>
        <a:ext cx="1439998" cy="502432"/>
      </dsp:txXfrm>
    </dsp:sp>
    <dsp:sp modelId="{33B302FF-133D-4B76-88D2-B4B2AD7D61A4}">
      <dsp:nvSpPr>
        <dsp:cNvPr id="0" name=""/>
        <dsp:cNvSpPr/>
      </dsp:nvSpPr>
      <dsp:spPr>
        <a:xfrm>
          <a:off x="4481325" y="2414489"/>
          <a:ext cx="1656001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Unidades Deportivas</a:t>
          </a:r>
          <a:endParaRPr lang="es-ES" sz="1200" kern="1200" dirty="0"/>
        </a:p>
      </dsp:txBody>
      <dsp:txXfrm>
        <a:off x="4481325" y="2414489"/>
        <a:ext cx="1656001" cy="472015"/>
      </dsp:txXfrm>
    </dsp:sp>
    <dsp:sp modelId="{6132795C-AA51-4DC0-8868-D3CEA32487D8}">
      <dsp:nvSpPr>
        <dsp:cNvPr id="0" name=""/>
        <dsp:cNvSpPr/>
      </dsp:nvSpPr>
      <dsp:spPr>
        <a:xfrm>
          <a:off x="6375315" y="2414489"/>
          <a:ext cx="1872004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  <a:endParaRPr lang="es-ES" sz="1200" kern="1200" dirty="0"/>
        </a:p>
      </dsp:txBody>
      <dsp:txXfrm>
        <a:off x="6375315" y="2414489"/>
        <a:ext cx="1872004" cy="472015"/>
      </dsp:txXfrm>
    </dsp:sp>
    <dsp:sp modelId="{85D65F49-9F8A-4DD9-A208-F87FE12E5892}">
      <dsp:nvSpPr>
        <dsp:cNvPr id="0" name=""/>
        <dsp:cNvSpPr/>
      </dsp:nvSpPr>
      <dsp:spPr>
        <a:xfrm>
          <a:off x="6843316" y="3124493"/>
          <a:ext cx="1548000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843316" y="3124493"/>
        <a:ext cx="1548000" cy="502432"/>
      </dsp:txXfrm>
    </dsp:sp>
    <dsp:sp modelId="{D1BE3704-7AB7-4C27-9862-2D13F1C11343}">
      <dsp:nvSpPr>
        <dsp:cNvPr id="0" name=""/>
        <dsp:cNvSpPr/>
      </dsp:nvSpPr>
      <dsp:spPr>
        <a:xfrm>
          <a:off x="6843316" y="3864914"/>
          <a:ext cx="1548000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</a:t>
          </a:r>
          <a:endParaRPr lang="es-ES" sz="1200" kern="1200" dirty="0"/>
        </a:p>
      </dsp:txBody>
      <dsp:txXfrm>
        <a:off x="6843316" y="3864914"/>
        <a:ext cx="1548000" cy="502432"/>
      </dsp:txXfrm>
    </dsp:sp>
    <dsp:sp modelId="{7368DD8F-5E24-4803-B776-4D05A5DFBB31}">
      <dsp:nvSpPr>
        <dsp:cNvPr id="0" name=""/>
        <dsp:cNvSpPr/>
      </dsp:nvSpPr>
      <dsp:spPr>
        <a:xfrm>
          <a:off x="6843316" y="4605335"/>
          <a:ext cx="1548000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6843316" y="4605335"/>
        <a:ext cx="1548000" cy="502432"/>
      </dsp:txXfrm>
    </dsp:sp>
    <dsp:sp modelId="{0008669E-E5EC-4152-85AB-6FDAD8DEDFBA}">
      <dsp:nvSpPr>
        <dsp:cNvPr id="0" name=""/>
        <dsp:cNvSpPr/>
      </dsp:nvSpPr>
      <dsp:spPr>
        <a:xfrm>
          <a:off x="2527238" y="866979"/>
          <a:ext cx="1619997" cy="4431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527238" y="866979"/>
        <a:ext cx="1619997" cy="443151"/>
      </dsp:txXfrm>
    </dsp:sp>
    <dsp:sp modelId="{CC154EE3-8EE8-4DF9-AE3E-B3B8DDE8CCFE}">
      <dsp:nvSpPr>
        <dsp:cNvPr id="0" name=""/>
        <dsp:cNvSpPr/>
      </dsp:nvSpPr>
      <dsp:spPr>
        <a:xfrm>
          <a:off x="4385223" y="866979"/>
          <a:ext cx="1542379" cy="4431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4385223" y="866979"/>
        <a:ext cx="1542379" cy="443151"/>
      </dsp:txXfrm>
    </dsp:sp>
    <dsp:sp modelId="{5967C2E1-8674-4225-8209-00892B7901B7}">
      <dsp:nvSpPr>
        <dsp:cNvPr id="0" name=""/>
        <dsp:cNvSpPr/>
      </dsp:nvSpPr>
      <dsp:spPr>
        <a:xfrm>
          <a:off x="2527238" y="1671606"/>
          <a:ext cx="1619997" cy="4431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Vacante</a:t>
          </a:r>
          <a:endParaRPr lang="es-ES" sz="1200" kern="1200" dirty="0"/>
        </a:p>
      </dsp:txBody>
      <dsp:txXfrm>
        <a:off x="2527238" y="1671606"/>
        <a:ext cx="1619997" cy="44315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72057" y="1383039"/>
          <a:ext cx="148132" cy="648960"/>
        </a:xfrm>
        <a:custGeom>
          <a:avLst/>
          <a:gdLst/>
          <a:ahLst/>
          <a:cxnLst/>
          <a:rect l="0" t="0" r="0" b="0"/>
          <a:pathLst>
            <a:path>
              <a:moveTo>
                <a:pt x="148132" y="0"/>
              </a:moveTo>
              <a:lnTo>
                <a:pt x="148132" y="648960"/>
              </a:lnTo>
              <a:lnTo>
                <a:pt x="0" y="6489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05FF5-08C1-413C-BD22-598EBE884920}">
      <dsp:nvSpPr>
        <dsp:cNvPr id="0" name=""/>
        <dsp:cNvSpPr/>
      </dsp:nvSpPr>
      <dsp:spPr>
        <a:xfrm>
          <a:off x="4120190" y="1383039"/>
          <a:ext cx="3414094" cy="129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88"/>
              </a:lnTo>
              <a:lnTo>
                <a:pt x="3414094" y="1149788"/>
              </a:lnTo>
              <a:lnTo>
                <a:pt x="3414094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383039"/>
          <a:ext cx="1707047" cy="129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88"/>
              </a:lnTo>
              <a:lnTo>
                <a:pt x="1707047" y="1149788"/>
              </a:lnTo>
              <a:lnTo>
                <a:pt x="1707047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074470" y="1383039"/>
          <a:ext cx="91440" cy="129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2413142" y="1383039"/>
          <a:ext cx="1707047" cy="1297920"/>
        </a:xfrm>
        <a:custGeom>
          <a:avLst/>
          <a:gdLst/>
          <a:ahLst/>
          <a:cxnLst/>
          <a:rect l="0" t="0" r="0" b="0"/>
          <a:pathLst>
            <a:path>
              <a:moveTo>
                <a:pt x="1707047" y="0"/>
              </a:moveTo>
              <a:lnTo>
                <a:pt x="1707047" y="1149788"/>
              </a:lnTo>
              <a:lnTo>
                <a:pt x="0" y="1149788"/>
              </a:lnTo>
              <a:lnTo>
                <a:pt x="0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706095" y="1383039"/>
          <a:ext cx="3414094" cy="1297920"/>
        </a:xfrm>
        <a:custGeom>
          <a:avLst/>
          <a:gdLst/>
          <a:ahLst/>
          <a:cxnLst/>
          <a:rect l="0" t="0" r="0" b="0"/>
          <a:pathLst>
            <a:path>
              <a:moveTo>
                <a:pt x="3414094" y="0"/>
              </a:moveTo>
              <a:lnTo>
                <a:pt x="3414094" y="1149788"/>
              </a:lnTo>
              <a:lnTo>
                <a:pt x="0" y="1149788"/>
              </a:lnTo>
              <a:lnTo>
                <a:pt x="0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128451" y="677648"/>
          <a:ext cx="1983476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3128451" y="677648"/>
        <a:ext cx="1983476" cy="705391"/>
      </dsp:txXfrm>
    </dsp:sp>
    <dsp:sp modelId="{F3820999-957E-48C1-9F73-5062233A363C}">
      <dsp:nvSpPr>
        <dsp:cNvPr id="0" name=""/>
        <dsp:cNvSpPr/>
      </dsp:nvSpPr>
      <dsp:spPr>
        <a:xfrm>
          <a:off x="704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</a:t>
          </a:r>
          <a:endParaRPr lang="es-ES" sz="1200" kern="1200" dirty="0"/>
        </a:p>
      </dsp:txBody>
      <dsp:txXfrm>
        <a:off x="704" y="2680960"/>
        <a:ext cx="1410782" cy="705391"/>
      </dsp:txXfrm>
    </dsp:sp>
    <dsp:sp modelId="{60213595-E635-47F6-9FB6-3E7D86CF6907}">
      <dsp:nvSpPr>
        <dsp:cNvPr id="0" name=""/>
        <dsp:cNvSpPr/>
      </dsp:nvSpPr>
      <dsp:spPr>
        <a:xfrm>
          <a:off x="1707751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1707751" y="2680960"/>
        <a:ext cx="1410782" cy="705391"/>
      </dsp:txXfrm>
    </dsp:sp>
    <dsp:sp modelId="{67F1DC44-2E3B-4303-A402-930E7F58F13F}">
      <dsp:nvSpPr>
        <dsp:cNvPr id="0" name=""/>
        <dsp:cNvSpPr/>
      </dsp:nvSpPr>
      <dsp:spPr>
        <a:xfrm>
          <a:off x="3414798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414798" y="2680960"/>
        <a:ext cx="1410782" cy="705391"/>
      </dsp:txXfrm>
    </dsp:sp>
    <dsp:sp modelId="{B4AD66BF-4C16-467B-BCFF-8D24D087A413}">
      <dsp:nvSpPr>
        <dsp:cNvPr id="0" name=""/>
        <dsp:cNvSpPr/>
      </dsp:nvSpPr>
      <dsp:spPr>
        <a:xfrm>
          <a:off x="5121845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  <a:endParaRPr lang="es-ES" sz="1200" kern="1200" dirty="0"/>
        </a:p>
      </dsp:txBody>
      <dsp:txXfrm>
        <a:off x="5121845" y="2680960"/>
        <a:ext cx="1410782" cy="705391"/>
      </dsp:txXfrm>
    </dsp:sp>
    <dsp:sp modelId="{DF577515-CB4D-418F-ACF4-B65F1E4CC3E5}">
      <dsp:nvSpPr>
        <dsp:cNvPr id="0" name=""/>
        <dsp:cNvSpPr/>
      </dsp:nvSpPr>
      <dsp:spPr>
        <a:xfrm>
          <a:off x="6828893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    Vacante</a:t>
          </a:r>
          <a:endParaRPr lang="es-ES" sz="1200" kern="1200" dirty="0"/>
        </a:p>
      </dsp:txBody>
      <dsp:txXfrm>
        <a:off x="6828893" y="2680960"/>
        <a:ext cx="1410782" cy="705391"/>
      </dsp:txXfrm>
    </dsp:sp>
    <dsp:sp modelId="{AEA21AD5-A041-401A-AB0B-7561A463D652}">
      <dsp:nvSpPr>
        <dsp:cNvPr id="0" name=""/>
        <dsp:cNvSpPr/>
      </dsp:nvSpPr>
      <dsp:spPr>
        <a:xfrm>
          <a:off x="2561274" y="1679304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561274" y="1679304"/>
        <a:ext cx="1410782" cy="70539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789396" y="2239784"/>
        <a:ext cx="1978901" cy="98945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570697" y="1340019"/>
          <a:ext cx="1406807" cy="48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56"/>
              </a:lnTo>
              <a:lnTo>
                <a:pt x="1406807" y="244156"/>
              </a:lnTo>
              <a:lnTo>
                <a:pt x="1406807" y="48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163890" y="1340019"/>
          <a:ext cx="1406807" cy="488313"/>
        </a:xfrm>
        <a:custGeom>
          <a:avLst/>
          <a:gdLst/>
          <a:ahLst/>
          <a:cxnLst/>
          <a:rect l="0" t="0" r="0" b="0"/>
          <a:pathLst>
            <a:path>
              <a:moveTo>
                <a:pt x="1406807" y="0"/>
              </a:moveTo>
              <a:lnTo>
                <a:pt x="1406807" y="244156"/>
              </a:lnTo>
              <a:lnTo>
                <a:pt x="0" y="244156"/>
              </a:lnTo>
              <a:lnTo>
                <a:pt x="0" y="48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08046" y="177368"/>
          <a:ext cx="2325301" cy="1162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408046" y="177368"/>
        <a:ext cx="2325301" cy="1162650"/>
      </dsp:txXfrm>
    </dsp:sp>
    <dsp:sp modelId="{A4355BDB-2C53-4247-BB9E-B81BCB301B8E}">
      <dsp:nvSpPr>
        <dsp:cNvPr id="0" name=""/>
        <dsp:cNvSpPr/>
      </dsp:nvSpPr>
      <dsp:spPr>
        <a:xfrm>
          <a:off x="1239" y="1828332"/>
          <a:ext cx="2325301" cy="1162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239" y="1828332"/>
        <a:ext cx="2325301" cy="1162650"/>
      </dsp:txXfrm>
    </dsp:sp>
    <dsp:sp modelId="{A6C51691-4FCF-47B5-98BE-9D7A7A5590AD}">
      <dsp:nvSpPr>
        <dsp:cNvPr id="0" name=""/>
        <dsp:cNvSpPr/>
      </dsp:nvSpPr>
      <dsp:spPr>
        <a:xfrm>
          <a:off x="2814854" y="1828332"/>
          <a:ext cx="2325301" cy="1162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814854" y="1828332"/>
        <a:ext cx="2325301" cy="116265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1572478" y="1278266"/>
        <a:ext cx="1799702" cy="89985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 Vacante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2879925" y="2138616"/>
        <a:ext cx="1188954" cy="1152001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8559" y="2138616"/>
        <a:ext cx="1188954" cy="1152001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879925" y="1294459"/>
        <a:ext cx="1188954" cy="5944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863093" y="1344016"/>
        <a:ext cx="1536702" cy="768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4999954" y="3357746"/>
          <a:ext cx="91440" cy="36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91129" y="881463"/>
          <a:ext cx="1254545" cy="1617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243"/>
              </a:lnTo>
              <a:lnTo>
                <a:pt x="1254545" y="1433243"/>
              </a:lnTo>
              <a:lnTo>
                <a:pt x="1254545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D120E-31F6-40E3-B06A-B90FB29C7BCB}">
      <dsp:nvSpPr>
        <dsp:cNvPr id="0" name=""/>
        <dsp:cNvSpPr/>
      </dsp:nvSpPr>
      <dsp:spPr>
        <a:xfrm>
          <a:off x="2536584" y="881463"/>
          <a:ext cx="1254545" cy="1617894"/>
        </a:xfrm>
        <a:custGeom>
          <a:avLst/>
          <a:gdLst/>
          <a:ahLst/>
          <a:cxnLst/>
          <a:rect l="0" t="0" r="0" b="0"/>
          <a:pathLst>
            <a:path>
              <a:moveTo>
                <a:pt x="1254545" y="0"/>
              </a:moveTo>
              <a:lnTo>
                <a:pt x="1254545" y="1433243"/>
              </a:lnTo>
              <a:lnTo>
                <a:pt x="0" y="1433243"/>
              </a:lnTo>
              <a:lnTo>
                <a:pt x="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</dsp:txBody>
      <dsp:txXfrm>
        <a:off x="2669401" y="2172"/>
        <a:ext cx="2243456" cy="879290"/>
      </dsp:txXfrm>
    </dsp:sp>
    <dsp:sp modelId="{40F42CFF-6221-41FD-B5D6-3FFF70F9B030}">
      <dsp:nvSpPr>
        <dsp:cNvPr id="0" name=""/>
        <dsp:cNvSpPr/>
      </dsp:nvSpPr>
      <dsp:spPr>
        <a:xfrm>
          <a:off x="1466690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1466690" y="2499357"/>
        <a:ext cx="2139788" cy="858389"/>
      </dsp:txXfrm>
    </dsp:sp>
    <dsp:sp modelId="{47F8C3F9-7577-4F66-8B90-0354FF56349B}">
      <dsp:nvSpPr>
        <dsp:cNvPr id="0" name=""/>
        <dsp:cNvSpPr/>
      </dsp:nvSpPr>
      <dsp:spPr>
        <a:xfrm>
          <a:off x="3975780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3975780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4166384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166384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3975780" y="1351206"/>
        <a:ext cx="1758580" cy="67840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1863093" y="1344016"/>
        <a:ext cx="1536702" cy="76835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1572478" y="1278266"/>
        <a:ext cx="1799702" cy="89985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643337" y="1807662"/>
        <a:ext cx="2543427" cy="127171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1572478" y="1278266"/>
        <a:ext cx="1799702" cy="89985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863093" y="1820289"/>
        <a:ext cx="1536702" cy="76835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</a:t>
          </a:r>
          <a:endParaRPr lang="es-ES" sz="1200" kern="1200" dirty="0"/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63093" y="1820289"/>
        <a:ext cx="1536702" cy="76835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</a:t>
          </a:r>
          <a:endParaRPr lang="es-ES" sz="1200" kern="1200" dirty="0"/>
        </a:p>
      </dsp:txBody>
      <dsp:txXfrm>
        <a:off x="2156891" y="321071"/>
        <a:ext cx="1782216" cy="891108"/>
      </dsp:txXfrm>
    </dsp:sp>
    <dsp:sp modelId="{05C7646C-4DED-4685-A2A7-DE8944548535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409" y="2851819"/>
        <a:ext cx="1782216" cy="891108"/>
      </dsp:txXfrm>
    </dsp:sp>
    <dsp:sp modelId="{788C2B3F-1FE3-4E19-B5E7-E5C6255BD3E5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2156891" y="2851819"/>
        <a:ext cx="1782216" cy="891108"/>
      </dsp:txXfrm>
    </dsp:sp>
    <dsp:sp modelId="{4422AA1F-3A35-486F-A428-6D2C75BDCD7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4313373" y="2851819"/>
        <a:ext cx="1782216" cy="891108"/>
      </dsp:txXfrm>
    </dsp:sp>
    <dsp:sp modelId="{5C0D4334-9DAD-4AD8-B83E-4443D721B36A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1078650" y="1586445"/>
        <a:ext cx="1782216" cy="89110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E1EC2-89FB-43A6-90BC-D2FFAF62BE1E}">
      <dsp:nvSpPr>
        <dsp:cNvPr id="0" name=""/>
        <dsp:cNvSpPr/>
      </dsp:nvSpPr>
      <dsp:spPr>
        <a:xfrm>
          <a:off x="3002279" y="2560339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78308-44DE-4B29-9E32-9A9BC75D1E92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986AC-909E-479B-9598-90E0D63125FF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</a:p>
      </dsp:txBody>
      <dsp:txXfrm>
        <a:off x="1991320" y="3175"/>
        <a:ext cx="2113359" cy="1056679"/>
      </dsp:txXfrm>
    </dsp:sp>
    <dsp:sp modelId="{0E54CBBC-9B33-4D44-89AF-21C2DAAB08DD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991320" y="1503660"/>
        <a:ext cx="2113359" cy="1056679"/>
      </dsp:txXfrm>
    </dsp:sp>
    <dsp:sp modelId="{EFE97826-5149-465C-B866-1E8BA8D18B32}">
      <dsp:nvSpPr>
        <dsp:cNvPr id="0" name=""/>
        <dsp:cNvSpPr/>
      </dsp:nvSpPr>
      <dsp:spPr>
        <a:xfrm>
          <a:off x="1991320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991320" y="3004145"/>
        <a:ext cx="2113359" cy="10566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002279" y="2560339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  <a:endParaRPr lang="es-ES" sz="1200" kern="1200" dirty="0"/>
        </a:p>
      </dsp:txBody>
      <dsp:txXfrm>
        <a:off x="1991320" y="3175"/>
        <a:ext cx="2113359" cy="1056679"/>
      </dsp:txXfrm>
    </dsp:sp>
    <dsp:sp modelId="{63F34BBA-E0FA-4989-B85E-8914F8D1D3AD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1991320" y="1503660"/>
        <a:ext cx="2113359" cy="1056679"/>
      </dsp:txXfrm>
    </dsp:sp>
    <dsp:sp modelId="{77EE6A04-79D7-4CE4-A9B5-411F64538077}">
      <dsp:nvSpPr>
        <dsp:cNvPr id="0" name=""/>
        <dsp:cNvSpPr/>
      </dsp:nvSpPr>
      <dsp:spPr>
        <a:xfrm>
          <a:off x="1991320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991320" y="3004145"/>
        <a:ext cx="2113359" cy="105667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5912208" y="2946796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20" y="1858555"/>
          <a:ext cx="1854608" cy="321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37"/>
              </a:lnTo>
              <a:lnTo>
                <a:pt x="1854608" y="160937"/>
              </a:lnTo>
              <a:lnTo>
                <a:pt x="1854608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035037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2946796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600" y="1858555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248711" y="1858555"/>
          <a:ext cx="1854608" cy="321874"/>
        </a:xfrm>
        <a:custGeom>
          <a:avLst/>
          <a:gdLst/>
          <a:ahLst/>
          <a:cxnLst/>
          <a:rect l="0" t="0" r="0" b="0"/>
          <a:pathLst>
            <a:path>
              <a:moveTo>
                <a:pt x="1854608" y="0"/>
              </a:moveTo>
              <a:lnTo>
                <a:pt x="1854608" y="160937"/>
              </a:lnTo>
              <a:lnTo>
                <a:pt x="0" y="160937"/>
              </a:lnTo>
              <a:lnTo>
                <a:pt x="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600" y="770313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336952" y="3946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</a:t>
          </a:r>
        </a:p>
      </dsp:txBody>
      <dsp:txXfrm>
        <a:off x="3336952" y="3946"/>
        <a:ext cx="1532734" cy="766367"/>
      </dsp:txXfrm>
    </dsp:sp>
    <dsp:sp modelId="{484BAC4D-337B-4C8A-AC8E-F1BD81C4533D}">
      <dsp:nvSpPr>
        <dsp:cNvPr id="0" name=""/>
        <dsp:cNvSpPr/>
      </dsp:nvSpPr>
      <dsp:spPr>
        <a:xfrm>
          <a:off x="3336952" y="1092188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</a:t>
          </a:r>
          <a:endParaRPr lang="es-ES" sz="1200" kern="1200" dirty="0"/>
        </a:p>
      </dsp:txBody>
      <dsp:txXfrm>
        <a:off x="3336952" y="1092188"/>
        <a:ext cx="1532734" cy="766367"/>
      </dsp:txXfrm>
    </dsp:sp>
    <dsp:sp modelId="{27F0CFB3-BC26-4514-B5C2-F6286E21C8C3}">
      <dsp:nvSpPr>
        <dsp:cNvPr id="0" name=""/>
        <dsp:cNvSpPr/>
      </dsp:nvSpPr>
      <dsp:spPr>
        <a:xfrm>
          <a:off x="1482344" y="2180429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482344" y="2180429"/>
        <a:ext cx="1532734" cy="766367"/>
      </dsp:txXfrm>
    </dsp:sp>
    <dsp:sp modelId="{5CFD16C3-83D9-43B7-9787-020C7EFF1DA2}">
      <dsp:nvSpPr>
        <dsp:cNvPr id="0" name=""/>
        <dsp:cNvSpPr/>
      </dsp:nvSpPr>
      <dsp:spPr>
        <a:xfrm>
          <a:off x="3336952" y="2180429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336952" y="2180429"/>
        <a:ext cx="1532734" cy="766367"/>
      </dsp:txXfrm>
    </dsp:sp>
    <dsp:sp modelId="{E0B0DD8C-29EA-4176-B854-541ABDE1C631}">
      <dsp:nvSpPr>
        <dsp:cNvPr id="0" name=""/>
        <dsp:cNvSpPr/>
      </dsp:nvSpPr>
      <dsp:spPr>
        <a:xfrm>
          <a:off x="3336952" y="3268670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336952" y="3268670"/>
        <a:ext cx="1532734" cy="766367"/>
      </dsp:txXfrm>
    </dsp:sp>
    <dsp:sp modelId="{35B22613-0582-43FE-BEE3-2B1DA1DF0B61}">
      <dsp:nvSpPr>
        <dsp:cNvPr id="0" name=""/>
        <dsp:cNvSpPr/>
      </dsp:nvSpPr>
      <dsp:spPr>
        <a:xfrm>
          <a:off x="3336952" y="4356912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336952" y="4356912"/>
        <a:ext cx="1532734" cy="766367"/>
      </dsp:txXfrm>
    </dsp:sp>
    <dsp:sp modelId="{9F850073-27DC-4FAB-9524-2567BBD7F961}">
      <dsp:nvSpPr>
        <dsp:cNvPr id="0" name=""/>
        <dsp:cNvSpPr/>
      </dsp:nvSpPr>
      <dsp:spPr>
        <a:xfrm>
          <a:off x="5191561" y="2180429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191561" y="2180429"/>
        <a:ext cx="1532734" cy="766367"/>
      </dsp:txXfrm>
    </dsp:sp>
    <dsp:sp modelId="{94F415F8-985A-444F-B8A0-FA340BA9CAB7}">
      <dsp:nvSpPr>
        <dsp:cNvPr id="0" name=""/>
        <dsp:cNvSpPr/>
      </dsp:nvSpPr>
      <dsp:spPr>
        <a:xfrm>
          <a:off x="5191561" y="3268670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91561" y="3268670"/>
        <a:ext cx="1532734" cy="766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3480-9644-4EE7-93F0-99FE62F6B9E1}">
      <dsp:nvSpPr>
        <dsp:cNvPr id="0" name=""/>
        <dsp:cNvSpPr/>
      </dsp:nvSpPr>
      <dsp:spPr>
        <a:xfrm>
          <a:off x="3002279" y="2531444"/>
          <a:ext cx="91440" cy="537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7BC69-EDDF-4E45-8A58-0DA23C9B904F}">
      <dsp:nvSpPr>
        <dsp:cNvPr id="0" name=""/>
        <dsp:cNvSpPr/>
      </dsp:nvSpPr>
      <dsp:spPr>
        <a:xfrm>
          <a:off x="3002279" y="1056001"/>
          <a:ext cx="91440" cy="537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9DE3D-3336-4BF5-8D6F-B0DC7BDAEDC3}">
      <dsp:nvSpPr>
        <dsp:cNvPr id="0" name=""/>
        <dsp:cNvSpPr/>
      </dsp:nvSpPr>
      <dsp:spPr>
        <a:xfrm>
          <a:off x="1623805" y="1691"/>
          <a:ext cx="2848389" cy="1054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</dsp:txBody>
      <dsp:txXfrm>
        <a:off x="1623805" y="1691"/>
        <a:ext cx="2848389" cy="1054310"/>
      </dsp:txXfrm>
    </dsp:sp>
    <dsp:sp modelId="{4A89676F-64D5-46AB-8118-1B0D21BBFFEE}">
      <dsp:nvSpPr>
        <dsp:cNvPr id="0" name=""/>
        <dsp:cNvSpPr/>
      </dsp:nvSpPr>
      <dsp:spPr>
        <a:xfrm>
          <a:off x="2000358" y="1593569"/>
          <a:ext cx="2095283" cy="937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2000358" y="1593569"/>
        <a:ext cx="2095283" cy="937875"/>
      </dsp:txXfrm>
    </dsp:sp>
    <dsp:sp modelId="{C61B3F75-37F3-42D9-84D6-1AA5D42CF7F7}">
      <dsp:nvSpPr>
        <dsp:cNvPr id="0" name=""/>
        <dsp:cNvSpPr/>
      </dsp:nvSpPr>
      <dsp:spPr>
        <a:xfrm>
          <a:off x="2030014" y="3069011"/>
          <a:ext cx="2035971" cy="99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030014" y="3069011"/>
        <a:ext cx="2035971" cy="99329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0" y="2074684"/>
          <a:ext cx="91440" cy="359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0" y="858531"/>
          <a:ext cx="91440" cy="359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2289744" y="2085"/>
          <a:ext cx="1712892" cy="8564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</a:t>
          </a:r>
        </a:p>
      </dsp:txBody>
      <dsp:txXfrm>
        <a:off x="2289744" y="2085"/>
        <a:ext cx="1712892" cy="856446"/>
      </dsp:txXfrm>
    </dsp:sp>
    <dsp:sp modelId="{BFFA5F52-C6F8-4DB0-84FB-63B6D66FDD0B}">
      <dsp:nvSpPr>
        <dsp:cNvPr id="0" name=""/>
        <dsp:cNvSpPr/>
      </dsp:nvSpPr>
      <dsp:spPr>
        <a:xfrm>
          <a:off x="2289744" y="1218238"/>
          <a:ext cx="1712892" cy="8564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2289744" y="1218238"/>
        <a:ext cx="1712892" cy="856446"/>
      </dsp:txXfrm>
    </dsp:sp>
    <dsp:sp modelId="{3BED58B0-8A60-4306-8AB1-8838D7CECDC5}">
      <dsp:nvSpPr>
        <dsp:cNvPr id="0" name=""/>
        <dsp:cNvSpPr/>
      </dsp:nvSpPr>
      <dsp:spPr>
        <a:xfrm>
          <a:off x="1971900" y="2434391"/>
          <a:ext cx="2348580" cy="1897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</a:t>
          </a:r>
        </a:p>
      </dsp:txBody>
      <dsp:txXfrm>
        <a:off x="1971900" y="2434391"/>
        <a:ext cx="2348580" cy="189712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869870"/>
          <a:ext cx="162129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162129" y="1806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85870" y="1869870"/>
          <a:ext cx="162129" cy="1806587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1806587"/>
              </a:lnTo>
              <a:lnTo>
                <a:pt x="0" y="1806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162129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</a:t>
          </a:r>
          <a:endParaRPr lang="es-ES" sz="1200" kern="1200" dirty="0"/>
        </a:p>
      </dsp:txBody>
      <dsp:txXfrm>
        <a:off x="2275954" y="1519"/>
        <a:ext cx="1544091" cy="772045"/>
      </dsp:txXfrm>
    </dsp:sp>
    <dsp:sp modelId="{D9C97BF7-629A-426E-9D5B-40C3941E6BD9}">
      <dsp:nvSpPr>
        <dsp:cNvPr id="0" name=""/>
        <dsp:cNvSpPr/>
      </dsp:nvSpPr>
      <dsp:spPr>
        <a:xfrm>
          <a:off x="2226558" y="1097824"/>
          <a:ext cx="1642882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226558" y="1097824"/>
        <a:ext cx="1642882" cy="772045"/>
      </dsp:txXfrm>
    </dsp:sp>
    <dsp:sp modelId="{D9AAECC1-A185-43C2-B8E2-A6E36211ADE1}">
      <dsp:nvSpPr>
        <dsp:cNvPr id="0" name=""/>
        <dsp:cNvSpPr/>
      </dsp:nvSpPr>
      <dsp:spPr>
        <a:xfrm>
          <a:off x="1197761" y="2194129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Arte</a:t>
          </a:r>
        </a:p>
      </dsp:txBody>
      <dsp:txXfrm>
        <a:off x="1197761" y="2194129"/>
        <a:ext cx="1688109" cy="772045"/>
      </dsp:txXfrm>
    </dsp:sp>
    <dsp:sp modelId="{BABD8DCB-32BF-435D-9D98-42018125754E}">
      <dsp:nvSpPr>
        <dsp:cNvPr id="0" name=""/>
        <dsp:cNvSpPr/>
      </dsp:nvSpPr>
      <dsp:spPr>
        <a:xfrm>
          <a:off x="3210129" y="2194129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210129" y="2194129"/>
        <a:ext cx="1688109" cy="772045"/>
      </dsp:txXfrm>
    </dsp:sp>
    <dsp:sp modelId="{A225CD73-CAC9-4637-9967-3F7AA7470838}">
      <dsp:nvSpPr>
        <dsp:cNvPr id="0" name=""/>
        <dsp:cNvSpPr/>
      </dsp:nvSpPr>
      <dsp:spPr>
        <a:xfrm>
          <a:off x="1197761" y="3290434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197761" y="3290434"/>
        <a:ext cx="1688109" cy="772045"/>
      </dsp:txXfrm>
    </dsp:sp>
    <dsp:sp modelId="{5BF4DC55-7FDC-4B9B-A604-4223FAAD48EC}">
      <dsp:nvSpPr>
        <dsp:cNvPr id="0" name=""/>
        <dsp:cNvSpPr/>
      </dsp:nvSpPr>
      <dsp:spPr>
        <a:xfrm>
          <a:off x="3210129" y="3290434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210129" y="3290434"/>
        <a:ext cx="1688109" cy="77204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</a:t>
          </a:r>
          <a:endParaRPr lang="es-ES" sz="1200" kern="1200" dirty="0"/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r>
            <a:rPr lang="es-ES" sz="1200" kern="1200" dirty="0" smtClean="0"/>
            <a:t> Vacante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210129" y="3290434"/>
        <a:ext cx="1544091" cy="772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12172" y="1657346"/>
        <a:ext cx="2016214" cy="1294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52969" y="1264193"/>
          <a:ext cx="132747" cy="581562"/>
        </a:xfrm>
        <a:custGeom>
          <a:avLst/>
          <a:gdLst/>
          <a:ahLst/>
          <a:cxnLst/>
          <a:rect l="0" t="0" r="0" b="0"/>
          <a:pathLst>
            <a:path>
              <a:moveTo>
                <a:pt x="132747" y="0"/>
              </a:moveTo>
              <a:lnTo>
                <a:pt x="132747" y="581562"/>
              </a:lnTo>
              <a:lnTo>
                <a:pt x="0" y="5815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864368" y="4250642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864368" y="2968196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264193"/>
          <a:ext cx="1224371" cy="1163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376"/>
              </a:lnTo>
              <a:lnTo>
                <a:pt x="1224371" y="1030376"/>
              </a:lnTo>
              <a:lnTo>
                <a:pt x="1224371" y="11631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415625" y="4250642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415625" y="2968196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61345" y="1264193"/>
          <a:ext cx="1224371" cy="1163124"/>
        </a:xfrm>
        <a:custGeom>
          <a:avLst/>
          <a:gdLst/>
          <a:ahLst/>
          <a:cxnLst/>
          <a:rect l="0" t="0" r="0" b="0"/>
          <a:pathLst>
            <a:path>
              <a:moveTo>
                <a:pt x="1224371" y="0"/>
              </a:moveTo>
              <a:lnTo>
                <a:pt x="1224371" y="1030376"/>
              </a:lnTo>
              <a:lnTo>
                <a:pt x="0" y="1030376"/>
              </a:lnTo>
              <a:lnTo>
                <a:pt x="0" y="11631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00368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438443" y="2039"/>
          <a:ext cx="2494547" cy="49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438443" y="2039"/>
        <a:ext cx="2494547" cy="498329"/>
      </dsp:txXfrm>
    </dsp:sp>
    <dsp:sp modelId="{BE3C37AE-6756-4098-852E-42222EA6315C}">
      <dsp:nvSpPr>
        <dsp:cNvPr id="0" name=""/>
        <dsp:cNvSpPr/>
      </dsp:nvSpPr>
      <dsp:spPr>
        <a:xfrm>
          <a:off x="2643254" y="765864"/>
          <a:ext cx="2084925" cy="49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Coordinadores Operativos(as) </a:t>
          </a:r>
          <a:r>
            <a:rPr lang="es-ES" sz="1200" kern="1200" dirty="0" smtClean="0"/>
            <a:t>Zona Centro</a:t>
          </a:r>
          <a:endParaRPr lang="es-ES" sz="1200" kern="1200" dirty="0"/>
        </a:p>
      </dsp:txBody>
      <dsp:txXfrm>
        <a:off x="2643254" y="765864"/>
        <a:ext cx="2084925" cy="498329"/>
      </dsp:txXfrm>
    </dsp:sp>
    <dsp:sp modelId="{467C7AA8-F799-456B-AE04-D4EEEBF27D51}">
      <dsp:nvSpPr>
        <dsp:cNvPr id="0" name=""/>
        <dsp:cNvSpPr/>
      </dsp:nvSpPr>
      <dsp:spPr>
        <a:xfrm>
          <a:off x="1369721" y="2427318"/>
          <a:ext cx="2183247" cy="54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Social</a:t>
          </a:r>
        </a:p>
      </dsp:txBody>
      <dsp:txXfrm>
        <a:off x="1369721" y="2427318"/>
        <a:ext cx="2183247" cy="540878"/>
      </dsp:txXfrm>
    </dsp:sp>
    <dsp:sp modelId="{AFAFC3FA-FE42-4D04-B371-B49071D37976}">
      <dsp:nvSpPr>
        <dsp:cNvPr id="0" name=""/>
        <dsp:cNvSpPr/>
      </dsp:nvSpPr>
      <dsp:spPr>
        <a:xfrm>
          <a:off x="1369721" y="3233692"/>
          <a:ext cx="2183247" cy="1016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369721" y="3233692"/>
        <a:ext cx="2183247" cy="1016950"/>
      </dsp:txXfrm>
    </dsp:sp>
    <dsp:sp modelId="{66C6DCBF-B74C-428F-926E-81F48E933CD3}">
      <dsp:nvSpPr>
        <dsp:cNvPr id="0" name=""/>
        <dsp:cNvSpPr/>
      </dsp:nvSpPr>
      <dsp:spPr>
        <a:xfrm>
          <a:off x="1369721" y="4516137"/>
          <a:ext cx="2183247" cy="632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69721" y="4516137"/>
        <a:ext cx="2183247" cy="632132"/>
      </dsp:txXfrm>
    </dsp:sp>
    <dsp:sp modelId="{97CE9C80-B885-4586-BC2B-C74F470059C2}">
      <dsp:nvSpPr>
        <dsp:cNvPr id="0" name=""/>
        <dsp:cNvSpPr/>
      </dsp:nvSpPr>
      <dsp:spPr>
        <a:xfrm>
          <a:off x="3818464" y="2427318"/>
          <a:ext cx="2183247" cy="54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18464" y="2427318"/>
        <a:ext cx="2183247" cy="540878"/>
      </dsp:txXfrm>
    </dsp:sp>
    <dsp:sp modelId="{AE55840D-EE15-4BE4-98AE-1E11CFCBACA8}">
      <dsp:nvSpPr>
        <dsp:cNvPr id="0" name=""/>
        <dsp:cNvSpPr/>
      </dsp:nvSpPr>
      <dsp:spPr>
        <a:xfrm>
          <a:off x="3818464" y="3233692"/>
          <a:ext cx="2183247" cy="1016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818464" y="3233692"/>
        <a:ext cx="2183247" cy="1016950"/>
      </dsp:txXfrm>
    </dsp:sp>
    <dsp:sp modelId="{A32614B0-E1A9-4D70-95F6-BACD79812298}">
      <dsp:nvSpPr>
        <dsp:cNvPr id="0" name=""/>
        <dsp:cNvSpPr/>
      </dsp:nvSpPr>
      <dsp:spPr>
        <a:xfrm>
          <a:off x="3818464" y="4516137"/>
          <a:ext cx="2183247" cy="632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18464" y="4516137"/>
        <a:ext cx="2183247" cy="632132"/>
      </dsp:txXfrm>
    </dsp:sp>
    <dsp:sp modelId="{F6AC5F27-7ABC-42E0-A66E-7BEF83D87FC8}">
      <dsp:nvSpPr>
        <dsp:cNvPr id="0" name=""/>
        <dsp:cNvSpPr/>
      </dsp:nvSpPr>
      <dsp:spPr>
        <a:xfrm>
          <a:off x="1369721" y="1575316"/>
          <a:ext cx="2183247" cy="54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369721" y="1575316"/>
        <a:ext cx="2183247" cy="540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82E29-C6E3-42CC-AFF7-9BCC3AB4545F}">
      <dsp:nvSpPr>
        <dsp:cNvPr id="0" name=""/>
        <dsp:cNvSpPr/>
      </dsp:nvSpPr>
      <dsp:spPr>
        <a:xfrm>
          <a:off x="3944287" y="2129142"/>
          <a:ext cx="116591" cy="510782"/>
        </a:xfrm>
        <a:custGeom>
          <a:avLst/>
          <a:gdLst/>
          <a:ahLst/>
          <a:cxnLst/>
          <a:rect l="0" t="0" r="0" b="0"/>
          <a:pathLst>
            <a:path>
              <a:moveTo>
                <a:pt x="116591" y="0"/>
              </a:moveTo>
              <a:lnTo>
                <a:pt x="116591" y="510782"/>
              </a:lnTo>
              <a:lnTo>
                <a:pt x="0" y="510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AAB0D-8099-4006-830D-4CAC59EEB7D7}">
      <dsp:nvSpPr>
        <dsp:cNvPr id="0" name=""/>
        <dsp:cNvSpPr/>
      </dsp:nvSpPr>
      <dsp:spPr>
        <a:xfrm>
          <a:off x="4060878" y="2129142"/>
          <a:ext cx="1476277" cy="102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73"/>
              </a:lnTo>
              <a:lnTo>
                <a:pt x="1476277" y="904973"/>
              </a:lnTo>
              <a:lnTo>
                <a:pt x="1476277" y="1021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871855" y="2129142"/>
          <a:ext cx="1189023" cy="1021564"/>
        </a:xfrm>
        <a:custGeom>
          <a:avLst/>
          <a:gdLst/>
          <a:ahLst/>
          <a:cxnLst/>
          <a:rect l="0" t="0" r="0" b="0"/>
          <a:pathLst>
            <a:path>
              <a:moveTo>
                <a:pt x="1189023" y="0"/>
              </a:moveTo>
              <a:lnTo>
                <a:pt x="1189023" y="904973"/>
              </a:lnTo>
              <a:lnTo>
                <a:pt x="0" y="904973"/>
              </a:lnTo>
              <a:lnTo>
                <a:pt x="0" y="1021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4015158" y="1407723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015158" y="679309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2958666" y="2233"/>
          <a:ext cx="2204425" cy="67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958666" y="2233"/>
        <a:ext cx="2204425" cy="677075"/>
      </dsp:txXfrm>
    </dsp:sp>
    <dsp:sp modelId="{22C3A45E-19AF-45F5-8174-BB9FC15A943B}">
      <dsp:nvSpPr>
        <dsp:cNvPr id="0" name=""/>
        <dsp:cNvSpPr/>
      </dsp:nvSpPr>
      <dsp:spPr>
        <a:xfrm>
          <a:off x="3024334" y="912492"/>
          <a:ext cx="2073088" cy="495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3024334" y="912492"/>
        <a:ext cx="2073088" cy="495231"/>
      </dsp:txXfrm>
    </dsp:sp>
    <dsp:sp modelId="{F2E1BE7D-62BB-4D55-A68F-CA5000549E04}">
      <dsp:nvSpPr>
        <dsp:cNvPr id="0" name=""/>
        <dsp:cNvSpPr/>
      </dsp:nvSpPr>
      <dsp:spPr>
        <a:xfrm>
          <a:off x="3366220" y="1640907"/>
          <a:ext cx="1389317" cy="488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3366220" y="1640907"/>
        <a:ext cx="1389317" cy="488235"/>
      </dsp:txXfrm>
    </dsp:sp>
    <dsp:sp modelId="{F92C6587-5E08-41BF-989D-05A4FBEC95A1}">
      <dsp:nvSpPr>
        <dsp:cNvPr id="0" name=""/>
        <dsp:cNvSpPr/>
      </dsp:nvSpPr>
      <dsp:spPr>
        <a:xfrm>
          <a:off x="1512169" y="3150707"/>
          <a:ext cx="2719372" cy="1711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12169" y="3150707"/>
        <a:ext cx="2719372" cy="1711204"/>
      </dsp:txXfrm>
    </dsp:sp>
    <dsp:sp modelId="{5052E2FF-2AE2-4857-84FC-EA16B7CBD3F9}">
      <dsp:nvSpPr>
        <dsp:cNvPr id="0" name=""/>
        <dsp:cNvSpPr/>
      </dsp:nvSpPr>
      <dsp:spPr>
        <a:xfrm>
          <a:off x="4464724" y="3150707"/>
          <a:ext cx="2144864" cy="1041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464724" y="3150707"/>
        <a:ext cx="2144864" cy="1041890"/>
      </dsp:txXfrm>
    </dsp:sp>
    <dsp:sp modelId="{20A966C6-7822-45B6-9C18-FF3DF01A5D66}">
      <dsp:nvSpPr>
        <dsp:cNvPr id="0" name=""/>
        <dsp:cNvSpPr/>
      </dsp:nvSpPr>
      <dsp:spPr>
        <a:xfrm>
          <a:off x="2833890" y="2446194"/>
          <a:ext cx="1110396" cy="387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33890" y="2446194"/>
        <a:ext cx="1110396" cy="3874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28768-EAA6-4270-962C-6A33BC279B6A}">
      <dsp:nvSpPr>
        <dsp:cNvPr id="0" name=""/>
        <dsp:cNvSpPr/>
      </dsp:nvSpPr>
      <dsp:spPr>
        <a:xfrm>
          <a:off x="3936455" y="296617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D1902-1F4C-4E57-80B1-EEB7CE527DD6}">
      <dsp:nvSpPr>
        <dsp:cNvPr id="0" name=""/>
        <dsp:cNvSpPr/>
      </dsp:nvSpPr>
      <dsp:spPr>
        <a:xfrm>
          <a:off x="3048000" y="1869870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28F66-BC92-414F-BD78-F0C4313EFF41}">
      <dsp:nvSpPr>
        <dsp:cNvPr id="0" name=""/>
        <dsp:cNvSpPr/>
      </dsp:nvSpPr>
      <dsp:spPr>
        <a:xfrm>
          <a:off x="2068104" y="296617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2113824" y="1869870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1847530" y="1519"/>
          <a:ext cx="240093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1847530" y="1519"/>
        <a:ext cx="2400939" cy="772045"/>
      </dsp:txXfrm>
    </dsp:sp>
    <dsp:sp modelId="{228113E0-B5D4-4AFE-AC50-E2D888D00C38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275954" y="1097824"/>
        <a:ext cx="1544091" cy="772045"/>
      </dsp:txXfrm>
    </dsp:sp>
    <dsp:sp modelId="{94141993-79F9-4601-9E18-6D523581E11E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341778" y="2194129"/>
        <a:ext cx="1544091" cy="772045"/>
      </dsp:txXfrm>
    </dsp:sp>
    <dsp:sp modelId="{FB368FC2-9762-4900-AFB4-736B55016F67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341778" y="3290434"/>
        <a:ext cx="1544091" cy="772045"/>
      </dsp:txXfrm>
    </dsp:sp>
    <dsp:sp modelId="{5908AEAA-81E3-4337-9475-EDF8B6067FBD}">
      <dsp:nvSpPr>
        <dsp:cNvPr id="0" name=""/>
        <dsp:cNvSpPr/>
      </dsp:nvSpPr>
      <dsp:spPr>
        <a:xfrm>
          <a:off x="3210129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10129" y="2194129"/>
        <a:ext cx="1544091" cy="772045"/>
      </dsp:txXfrm>
    </dsp:sp>
    <dsp:sp modelId="{AF8C984C-6100-471C-AA42-67B0D3573467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3210129" y="3290434"/>
        <a:ext cx="1544091" cy="77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22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91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1" descr="logo_logo dhy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r="4673"/>
          <a:stretch/>
        </p:blipFill>
        <p:spPr>
          <a:xfrm>
            <a:off x="7452320" y="5608320"/>
            <a:ext cx="1691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50" y="13945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4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4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4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4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4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4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4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4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4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4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4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4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4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4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4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4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4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4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4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4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4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image" Target="../media/image4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7" Type="http://schemas.openxmlformats.org/officeDocument/2006/relationships/image" Target="../media/image4.pn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7" Type="http://schemas.openxmlformats.org/officeDocument/2006/relationships/image" Target="../media/image4.png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7" Type="http://schemas.openxmlformats.org/officeDocument/2006/relationships/image" Target="../media/image4.png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7" Type="http://schemas.openxmlformats.org/officeDocument/2006/relationships/image" Target="../media/image4.png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18226027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20734822"/>
              </p:ext>
            </p:extLst>
          </p:nvPr>
        </p:nvGraphicFramePr>
        <p:xfrm>
          <a:off x="899592" y="1268760"/>
          <a:ext cx="7371434" cy="515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41256805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87243218"/>
              </p:ext>
            </p:extLst>
          </p:nvPr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6240139"/>
              </p:ext>
            </p:extLst>
          </p:nvPr>
        </p:nvGraphicFramePr>
        <p:xfrm>
          <a:off x="1115616" y="1412776"/>
          <a:ext cx="7099218" cy="487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55472629"/>
              </p:ext>
            </p:extLst>
          </p:nvPr>
        </p:nvGraphicFramePr>
        <p:xfrm>
          <a:off x="107504" y="1340768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93533059"/>
              </p:ext>
            </p:extLst>
          </p:nvPr>
        </p:nvGraphicFramePr>
        <p:xfrm>
          <a:off x="1763688" y="2132856"/>
          <a:ext cx="57606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2928" y="27777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Salud Bucal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1267344"/>
              </p:ext>
            </p:extLst>
          </p:nvPr>
        </p:nvGraphicFramePr>
        <p:xfrm>
          <a:off x="140364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191" y="-641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1966620"/>
              </p:ext>
            </p:extLst>
          </p:nvPr>
        </p:nvGraphicFramePr>
        <p:xfrm>
          <a:off x="107504" y="908720"/>
          <a:ext cx="890458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27785270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01832983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7377872"/>
              </p:ext>
            </p:extLst>
          </p:nvPr>
        </p:nvGraphicFramePr>
        <p:xfrm>
          <a:off x="611560" y="1060906"/>
          <a:ext cx="7836152" cy="520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468073882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1520" y="759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1302525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9163359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428347016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2076936548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8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05140872"/>
              </p:ext>
            </p:extLst>
          </p:nvPr>
        </p:nvGraphicFramePr>
        <p:xfrm>
          <a:off x="251520" y="1268760"/>
          <a:ext cx="87500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MX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04021222"/>
              </p:ext>
            </p:extLst>
          </p:nvPr>
        </p:nvGraphicFramePr>
        <p:xfrm>
          <a:off x="493883" y="1196752"/>
          <a:ext cx="7991530" cy="494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550736" y="2846101"/>
            <a:ext cx="0" cy="252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H="1" flipV="1">
            <a:off x="5533903" y="2846101"/>
            <a:ext cx="20277" cy="252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572000" y="1760006"/>
            <a:ext cx="0" cy="108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717824" y="4498463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72000" y="2116304"/>
            <a:ext cx="166343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Responsable Área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08105" y="5373476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456643" y="2853476"/>
            <a:ext cx="6230714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16133" y="3080835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Sección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3672000" y="2360986"/>
            <a:ext cx="1800000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972035" y="2033204"/>
            <a:ext cx="1699965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 Administrativo(a)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454923" y="2846101"/>
            <a:ext cx="0" cy="33300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50674" y="3080835"/>
            <a:ext cx="1808499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 Administrativos(as)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714897" y="3789649"/>
            <a:ext cx="167167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Generales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19406" y="1200811"/>
            <a:ext cx="2116088" cy="48936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Jefe(a)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Parque Tucán </a:t>
            </a:r>
            <a:endParaRPr lang="es-MX" altLang="es-MX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709438" y="3080835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Encargados(as) Sección 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708202" y="3839766"/>
            <a:ext cx="1671679" cy="4893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711129" y="4598697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Almacenista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719540" y="5357629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688099" y="2846101"/>
            <a:ext cx="0" cy="297789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6853496" y="3080835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</a:t>
            </a: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852260" y="3749736"/>
            <a:ext cx="1671679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Operadores(as) Máquina Liviana (a)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855187" y="4626378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6845468" y="5212331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6845468" y="5827772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</a:t>
            </a:r>
            <a:r>
              <a:rPr lang="es-MX" altLang="es-MX" sz="1200" dirty="0" smtClean="0">
                <a:latin typeface="Calibri" panose="020F0502020204030204" pitchFamily="34" charset="0"/>
              </a:rPr>
              <a:t>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1839895353"/>
              </p:ext>
            </p:extLst>
          </p:nvPr>
        </p:nvGraphicFramePr>
        <p:xfrm>
          <a:off x="395536" y="1196752"/>
          <a:ext cx="8352928" cy="506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 flipH="1" flipV="1">
            <a:off x="6670988" y="2979936"/>
            <a:ext cx="6195" cy="90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H="1" flipV="1">
            <a:off x="3488510" y="2977820"/>
            <a:ext cx="3617" cy="2988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H="1" flipV="1">
            <a:off x="5651418" y="3880995"/>
            <a:ext cx="45980" cy="201809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572000" y="1683826"/>
            <a:ext cx="0" cy="1296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657406" y="3946504"/>
            <a:ext cx="1665825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292580" y="2417524"/>
            <a:ext cx="201978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Secretari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 / 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647687" y="4559579"/>
            <a:ext cx="1685263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409750" y="2974072"/>
            <a:ext cx="5256000" cy="1146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655715" y="3148763"/>
            <a:ext cx="166920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Ayudantes Generales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991934" y="2417524"/>
            <a:ext cx="1860065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H="1" flipV="1">
            <a:off x="1412247" y="2967149"/>
            <a:ext cx="33589" cy="196069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24792" y="4143515"/>
            <a:ext cx="180849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Enfermera / 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81633" y="3152669"/>
            <a:ext cx="1894816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 Administrativos(as)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839482" y="3140450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Sección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838569" y="4028503"/>
            <a:ext cx="167167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Encargado Sección (a)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841496" y="4652033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831777" y="5275563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Albañil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831777" y="5899093"/>
            <a:ext cx="1685263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Operador(a) Máquina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798612" y="3892803"/>
            <a:ext cx="0" cy="163134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965700" y="4036922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6955981" y="4655299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6949189" y="5273676"/>
            <a:ext cx="169884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4560021" y="2100993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5297364" y="1870161"/>
            <a:ext cx="2015003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</a:t>
            </a:r>
            <a:r>
              <a:rPr lang="es-MX" altLang="es-MX" sz="1200" dirty="0" smtClean="0">
                <a:latin typeface="Calibri" panose="020F0502020204030204" pitchFamily="34" charset="0"/>
              </a:rPr>
              <a:t>iliar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 Administrativo(a)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24792" y="4792730"/>
            <a:ext cx="180849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Secretaria / 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647687" y="5172654"/>
            <a:ext cx="1685263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Operadores(as) Máquina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647687" y="5979629"/>
            <a:ext cx="1685263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</a:t>
            </a:r>
          </a:p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MX" altLang="es-MX" sz="1200" dirty="0" smtClean="0">
                <a:latin typeface="Calibri" panose="020F0502020204030204" pitchFamily="34" charset="0"/>
              </a:rPr>
              <a:t>Intendente</a:t>
            </a:r>
            <a:endParaRPr lang="es-MX" altLang="es-MX" sz="1200" dirty="0">
              <a:latin typeface="Calibri" panose="020F0502020204030204" pitchFamily="34" charset="0"/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5641013" y="3882013"/>
            <a:ext cx="2165913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486448" y="1041763"/>
            <a:ext cx="2172444" cy="46166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Jefe Operativo (a) </a:t>
            </a:r>
          </a:p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Parque </a:t>
            </a:r>
            <a:r>
              <a:rPr lang="es-MX" alt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Aztlán</a:t>
            </a:r>
            <a:endParaRPr lang="es-MX" altLang="es-MX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cxnSp>
        <p:nvCxnSpPr>
          <p:cNvPr id="41" name="Conector recto 40"/>
          <p:cNvCxnSpPr/>
          <p:nvPr/>
        </p:nvCxnSpPr>
        <p:spPr>
          <a:xfrm>
            <a:off x="4560021" y="2648356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3852000" y="2648356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pic>
        <p:nvPicPr>
          <p:cNvPr id="35" name="Imagen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14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 flipH="1" flipV="1">
            <a:off x="7069193" y="2171892"/>
            <a:ext cx="6195" cy="9744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3711645" y="2185811"/>
            <a:ext cx="9770" cy="397666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>
            <a:stCxn id="33" idx="0"/>
          </p:cNvCxnSpPr>
          <p:nvPr/>
        </p:nvCxnSpPr>
        <p:spPr>
          <a:xfrm flipH="1" flipV="1">
            <a:off x="6204531" y="3146292"/>
            <a:ext cx="2942" cy="15881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574118" y="1793428"/>
            <a:ext cx="0" cy="36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976923" y="4180511"/>
            <a:ext cx="1471581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4175" y="4885900"/>
            <a:ext cx="149299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1412708" y="2173361"/>
            <a:ext cx="5650232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845321" y="2278835"/>
            <a:ext cx="1873199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Sección</a:t>
            </a: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404348" y="2171893"/>
            <a:ext cx="0" cy="413524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32860" y="5397402"/>
            <a:ext cx="162493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Chofer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40297" y="3068960"/>
            <a:ext cx="1617498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Operadores(as) Máquina 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990982" y="3240531"/>
            <a:ext cx="147158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228337" y="2280180"/>
            <a:ext cx="166920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384019" y="3258403"/>
            <a:ext cx="1685175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5424974" y="4734392"/>
            <a:ext cx="156499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Encargados(as) 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897544" y="3128814"/>
            <a:ext cx="15147" cy="290921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7196847" y="5673111"/>
            <a:ext cx="14179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7196847" y="5100515"/>
            <a:ext cx="14179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196847" y="3266170"/>
            <a:ext cx="136561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</a:t>
            </a:r>
            <a:r>
              <a:rPr lang="es-MX" altLang="es-MX" sz="1200" dirty="0" smtClean="0">
                <a:latin typeface="Calibri" panose="020F0502020204030204" pitchFamily="34" charset="0"/>
              </a:rPr>
              <a:t>ante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7196847" y="3879525"/>
            <a:ext cx="135975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Promotor(a)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7196847" y="4513554"/>
            <a:ext cx="1392778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Chofer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40296" y="4014559"/>
            <a:ext cx="1617499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984175" y="5653341"/>
            <a:ext cx="1504695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Empleado(a) Operativo(a)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532860" y="4734639"/>
            <a:ext cx="162493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6215467" y="3146292"/>
            <a:ext cx="1697224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40297" y="2363027"/>
            <a:ext cx="16175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Sección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32860" y="6021288"/>
            <a:ext cx="162493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Encargado(a)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3487896" y="1356175"/>
            <a:ext cx="2172444" cy="46166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Jefe Operativo (a) </a:t>
            </a:r>
          </a:p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Parque </a:t>
            </a:r>
            <a:r>
              <a:rPr lang="es-MX" alt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Aztlán</a:t>
            </a:r>
            <a:endParaRPr lang="es-MX" altLang="es-MX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1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4432800"/>
              </p:ext>
            </p:extLst>
          </p:nvPr>
        </p:nvGraphicFramePr>
        <p:xfrm>
          <a:off x="1331640" y="1484784"/>
          <a:ext cx="6408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97000508"/>
              </p:ext>
            </p:extLst>
          </p:nvPr>
        </p:nvGraphicFramePr>
        <p:xfrm>
          <a:off x="1043608" y="1340768"/>
          <a:ext cx="7056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0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86470995"/>
              </p:ext>
            </p:extLst>
          </p:nvPr>
        </p:nvGraphicFramePr>
        <p:xfrm>
          <a:off x="2123728" y="1988840"/>
          <a:ext cx="482453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011964200"/>
              </p:ext>
            </p:extLst>
          </p:nvPr>
        </p:nvGraphicFramePr>
        <p:xfrm>
          <a:off x="1043608" y="1340768"/>
          <a:ext cx="70567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2487819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14806912"/>
              </p:ext>
            </p:extLst>
          </p:nvPr>
        </p:nvGraphicFramePr>
        <p:xfrm>
          <a:off x="150033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 General de Desarrollo Social</a:t>
            </a:r>
            <a:endParaRPr lang="en-U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807804" y="1453784"/>
            <a:ext cx="3528392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Director(a) General Desarrollo Social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4572000" y="1730424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4212000" y="2147665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915816" y="1916833"/>
            <a:ext cx="1335008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Secretaria(o)</a:t>
            </a:r>
          </a:p>
        </p:txBody>
      </p:sp>
      <p:cxnSp>
        <p:nvCxnSpPr>
          <p:cNvPr id="24" name="23 Conector recto"/>
          <p:cNvCxnSpPr/>
          <p:nvPr/>
        </p:nvCxnSpPr>
        <p:spPr>
          <a:xfrm flipH="1">
            <a:off x="4032000" y="2872045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298070" y="2548880"/>
            <a:ext cx="174407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Administrativo(a)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5121866" y="5281757"/>
            <a:ext cx="1774515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General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113554" y="2548880"/>
            <a:ext cx="178282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Operativo(a)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2298070" y="5983631"/>
            <a:ext cx="174407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Vivienda </a:t>
            </a:r>
          </a:p>
        </p:txBody>
      </p:sp>
      <p:cxnSp>
        <p:nvCxnSpPr>
          <p:cNvPr id="36" name="35 Conector recto"/>
          <p:cNvCxnSpPr/>
          <p:nvPr/>
        </p:nvCxnSpPr>
        <p:spPr>
          <a:xfrm flipH="1">
            <a:off x="4032000" y="3688321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298071" y="3365156"/>
            <a:ext cx="174407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Huertos y Enlace CMT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113555" y="3365156"/>
            <a:ext cx="1782828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Talleres de Oficio y Control de almacén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2298070" y="5189424"/>
            <a:ext cx="174407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Capacitación 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5113554" y="5983631"/>
            <a:ext cx="1762642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Gestoría </a:t>
            </a:r>
          </a:p>
        </p:txBody>
      </p:sp>
      <p:cxnSp>
        <p:nvCxnSpPr>
          <p:cNvPr id="47" name="46 Conector recto"/>
          <p:cNvCxnSpPr/>
          <p:nvPr/>
        </p:nvCxnSpPr>
        <p:spPr>
          <a:xfrm flipH="1">
            <a:off x="4032000" y="4718162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2273753" y="4394997"/>
            <a:ext cx="176838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Brigadas Sociales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113555" y="4394997"/>
            <a:ext cx="178282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Eventos Especiales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936771" y="1916833"/>
            <a:ext cx="1224577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Analista</a:t>
            </a:r>
          </a:p>
        </p:txBody>
      </p:sp>
      <p:cxnSp>
        <p:nvCxnSpPr>
          <p:cNvPr id="26" name="23 Conector recto"/>
          <p:cNvCxnSpPr/>
          <p:nvPr/>
        </p:nvCxnSpPr>
        <p:spPr>
          <a:xfrm flipH="1">
            <a:off x="4032000" y="5512589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5 Conector recto"/>
          <p:cNvCxnSpPr/>
          <p:nvPr/>
        </p:nvCxnSpPr>
        <p:spPr>
          <a:xfrm flipH="1">
            <a:off x="4032000" y="6306796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5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6633" y="2112704"/>
            <a:ext cx="216024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Administrativo(a) </a:t>
            </a:r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96832" y="2559560"/>
            <a:ext cx="0" cy="14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4092776" y="3227784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436592" y="2996952"/>
            <a:ext cx="1656184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Chofer</a:t>
            </a:r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1895241" y="4003838"/>
            <a:ext cx="54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507995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787915" y="4435886"/>
            <a:ext cx="144016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Administrativo(a)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3694085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974005" y="4435886"/>
            <a:ext cx="144016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Administrativo(a)</a:t>
            </a:r>
          </a:p>
        </p:txBody>
      </p:sp>
      <p:cxnSp>
        <p:nvCxnSpPr>
          <p:cNvPr id="26" name="25 Conector recto"/>
          <p:cNvCxnSpPr/>
          <p:nvPr/>
        </p:nvCxnSpPr>
        <p:spPr>
          <a:xfrm>
            <a:off x="1918766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234691" y="4435886"/>
            <a:ext cx="136815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Administrativo(a)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7272300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516216" y="4435886"/>
            <a:ext cx="151216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Auxiliares</a:t>
            </a:r>
          </a:p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4092776" y="3227784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118951" y="2996952"/>
            <a:ext cx="1656184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Analista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56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3707904" y="2062589"/>
            <a:ext cx="1728192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Vivienda</a:t>
            </a:r>
          </a:p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572000" y="2708920"/>
            <a:ext cx="0" cy="793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1763688" y="3502749"/>
            <a:ext cx="56166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763688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563888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580112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7380312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115616" y="3934797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Promotor(a)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915816" y="3934797"/>
            <a:ext cx="1224136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</a:t>
            </a:r>
          </a:p>
          <a:p>
            <a:pPr algn="ctr"/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Vacante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60032" y="3934797"/>
            <a:ext cx="1368152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Empleado(a) Técnico(a) 2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732240" y="3934797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35896" y="1343577"/>
            <a:ext cx="187220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Capacitación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07904" y="2567713"/>
            <a:ext cx="1728192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Jefe(a) de Capacitación 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572000" y="1989908"/>
            <a:ext cx="0" cy="577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4572000" y="3029377"/>
            <a:ext cx="0" cy="61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3168160" y="3625383"/>
            <a:ext cx="28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555928" y="4194685"/>
            <a:ext cx="136800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Profesional Especialista 1 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3203848" y="3612796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92080" y="4201446"/>
            <a:ext cx="1368000" cy="64800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</a:rPr>
              <a:t>Auxiliares</a:t>
            </a:r>
          </a:p>
          <a:p>
            <a:pPr algn="ctr"/>
            <a:r>
              <a:rPr lang="es-MX" sz="1200" dirty="0" smtClean="0">
                <a:solidFill>
                  <a:srgbClr val="000000"/>
                </a:solidFill>
              </a:rPr>
              <a:t>Vacante</a:t>
            </a:r>
            <a:endParaRPr lang="es-MX" sz="1200" dirty="0">
              <a:solidFill>
                <a:srgbClr val="000000"/>
              </a:solidFill>
            </a:endParaRPr>
          </a:p>
        </p:txBody>
      </p:sp>
      <p:cxnSp>
        <p:nvCxnSpPr>
          <p:cNvPr id="16" name="13 Conector recto"/>
          <p:cNvCxnSpPr/>
          <p:nvPr/>
        </p:nvCxnSpPr>
        <p:spPr>
          <a:xfrm>
            <a:off x="6012160" y="3645024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87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08760565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58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83868" y="2257704"/>
            <a:ext cx="2376264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Talleres de Oficio y Control de almacén</a:t>
            </a:r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83868" y="3283796"/>
            <a:ext cx="2376264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Jefe(a) de Talleres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3566001"/>
            <a:ext cx="0" cy="57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872000" y="4126441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572000" y="4126441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7272000" y="4119503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079912" y="4479503"/>
            <a:ext cx="158417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Encargado(a)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59932" y="4479503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Supervisor(a)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659932" y="4479503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</a:t>
            </a:r>
          </a:p>
        </p:txBody>
      </p:sp>
      <p:cxnSp>
        <p:nvCxnSpPr>
          <p:cNvPr id="17" name="6 Conector recto"/>
          <p:cNvCxnSpPr/>
          <p:nvPr/>
        </p:nvCxnSpPr>
        <p:spPr>
          <a:xfrm>
            <a:off x="4572000" y="2706571"/>
            <a:ext cx="0" cy="57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cxnSp>
        <p:nvCxnSpPr>
          <p:cNvPr id="16" name="8 Conector recto"/>
          <p:cNvCxnSpPr/>
          <p:nvPr/>
        </p:nvCxnSpPr>
        <p:spPr>
          <a:xfrm flipH="1">
            <a:off x="1872000" y="4125222"/>
            <a:ext cx="54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7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6" y="239274"/>
            <a:ext cx="637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Patrimonio Seguro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34714201"/>
              </p:ext>
            </p:extLst>
          </p:nvPr>
        </p:nvGraphicFramePr>
        <p:xfrm>
          <a:off x="2051720" y="2060848"/>
          <a:ext cx="49685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1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34433620"/>
              </p:ext>
            </p:extLst>
          </p:nvPr>
        </p:nvGraphicFramePr>
        <p:xfrm>
          <a:off x="827584" y="1124744"/>
          <a:ext cx="746198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96221006"/>
              </p:ext>
            </p:extLst>
          </p:nvPr>
        </p:nvGraphicFramePr>
        <p:xfrm>
          <a:off x="251520" y="1124745"/>
          <a:ext cx="8676456" cy="530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62"/>
          <p:cNvSpPr>
            <a:spLocks noChangeShapeType="1"/>
          </p:cNvSpPr>
          <p:nvPr/>
        </p:nvSpPr>
        <p:spPr bwMode="auto">
          <a:xfrm>
            <a:off x="795770" y="453778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224"/>
          <p:cNvSpPr>
            <a:spLocks noChangeShapeType="1"/>
          </p:cNvSpPr>
          <p:nvPr/>
        </p:nvSpPr>
        <p:spPr bwMode="auto">
          <a:xfrm>
            <a:off x="7962225" y="354773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69"/>
          <p:cNvSpPr>
            <a:spLocks noChangeShapeType="1"/>
          </p:cNvSpPr>
          <p:nvPr/>
        </p:nvSpPr>
        <p:spPr bwMode="auto">
          <a:xfrm>
            <a:off x="3286017" y="453778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54"/>
          <p:cNvSpPr>
            <a:spLocks noChangeShapeType="1"/>
          </p:cNvSpPr>
          <p:nvPr/>
        </p:nvSpPr>
        <p:spPr bwMode="auto">
          <a:xfrm flipH="1">
            <a:off x="4571727" y="1751963"/>
            <a:ext cx="4763" cy="13684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71 Conector recto"/>
          <p:cNvCxnSpPr>
            <a:cxnSpLocks noChangeShapeType="1"/>
          </p:cNvCxnSpPr>
          <p:nvPr/>
        </p:nvCxnSpPr>
        <p:spPr bwMode="auto">
          <a:xfrm>
            <a:off x="3279667" y="3547731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2 Conector recto"/>
          <p:cNvCxnSpPr>
            <a:cxnSpLocks noChangeShapeType="1"/>
          </p:cNvCxnSpPr>
          <p:nvPr/>
        </p:nvCxnSpPr>
        <p:spPr bwMode="auto">
          <a:xfrm flipV="1">
            <a:off x="2236020" y="2637264"/>
            <a:ext cx="2329296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478105" y="4330590"/>
            <a:ext cx="2045792" cy="4143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Almacenista</a:t>
            </a:r>
          </a:p>
        </p:txBody>
      </p:sp>
      <p:sp>
        <p:nvSpPr>
          <p:cNvPr id="12" name="Rectangle 108"/>
          <p:cNvSpPr>
            <a:spLocks noChangeArrowheads="1"/>
          </p:cNvSpPr>
          <p:nvPr/>
        </p:nvSpPr>
        <p:spPr bwMode="auto">
          <a:xfrm>
            <a:off x="986270" y="4331500"/>
            <a:ext cx="2074430" cy="4125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Oficial Administrativo(a)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Line 162"/>
          <p:cNvSpPr>
            <a:spLocks noChangeShapeType="1"/>
          </p:cNvSpPr>
          <p:nvPr/>
        </p:nvSpPr>
        <p:spPr bwMode="auto">
          <a:xfrm>
            <a:off x="786245" y="4056293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63"/>
          <p:cNvSpPr>
            <a:spLocks noChangeArrowheads="1"/>
          </p:cNvSpPr>
          <p:nvPr/>
        </p:nvSpPr>
        <p:spPr bwMode="auto">
          <a:xfrm>
            <a:off x="986270" y="3314390"/>
            <a:ext cx="2083117" cy="4666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Oficial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Administrativo(a)</a:t>
            </a:r>
          </a:p>
        </p:txBody>
      </p:sp>
      <p:sp>
        <p:nvSpPr>
          <p:cNvPr id="15" name="Line 171"/>
          <p:cNvSpPr>
            <a:spLocks noChangeShapeType="1"/>
          </p:cNvSpPr>
          <p:nvPr/>
        </p:nvSpPr>
        <p:spPr bwMode="auto">
          <a:xfrm>
            <a:off x="8159075" y="3126739"/>
            <a:ext cx="9525" cy="14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241"/>
          <p:cNvSpPr>
            <a:spLocks noChangeShapeType="1"/>
          </p:cNvSpPr>
          <p:nvPr/>
        </p:nvSpPr>
        <p:spPr bwMode="auto">
          <a:xfrm>
            <a:off x="781480" y="3126739"/>
            <a:ext cx="7939" cy="14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66"/>
          <p:cNvSpPr>
            <a:spLocks noChangeArrowheads="1"/>
          </p:cNvSpPr>
          <p:nvPr/>
        </p:nvSpPr>
        <p:spPr bwMode="auto">
          <a:xfrm>
            <a:off x="3478105" y="3314857"/>
            <a:ext cx="2034043" cy="4657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Encargado(a) </a:t>
            </a: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Sección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Line 270"/>
          <p:cNvSpPr>
            <a:spLocks noChangeShapeType="1"/>
          </p:cNvSpPr>
          <p:nvPr/>
        </p:nvSpPr>
        <p:spPr bwMode="auto">
          <a:xfrm>
            <a:off x="781482" y="354773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77"/>
          <p:cNvSpPr>
            <a:spLocks noChangeShapeType="1"/>
          </p:cNvSpPr>
          <p:nvPr/>
        </p:nvSpPr>
        <p:spPr bwMode="auto">
          <a:xfrm>
            <a:off x="781470" y="3126738"/>
            <a:ext cx="737601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620164" y="2398740"/>
            <a:ext cx="1894288" cy="477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Auxiliar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Administrativo(a)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5763369" y="3314390"/>
            <a:ext cx="2194093" cy="4666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Almacenista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241"/>
          <p:cNvSpPr>
            <a:spLocks noChangeShapeType="1"/>
          </p:cNvSpPr>
          <p:nvPr/>
        </p:nvSpPr>
        <p:spPr bwMode="auto">
          <a:xfrm>
            <a:off x="3270142" y="3126739"/>
            <a:ext cx="9525" cy="14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49"/>
          <p:cNvSpPr>
            <a:spLocks noChangeArrowheads="1"/>
          </p:cNvSpPr>
          <p:nvPr/>
        </p:nvSpPr>
        <p:spPr bwMode="auto">
          <a:xfrm>
            <a:off x="3478105" y="3860237"/>
            <a:ext cx="2050197" cy="392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Auxiliar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Administrativo(a)</a:t>
            </a:r>
          </a:p>
        </p:txBody>
      </p:sp>
      <p:sp>
        <p:nvSpPr>
          <p:cNvPr id="24" name="Line 169"/>
          <p:cNvSpPr>
            <a:spLocks noChangeShapeType="1"/>
          </p:cNvSpPr>
          <p:nvPr/>
        </p:nvSpPr>
        <p:spPr bwMode="auto">
          <a:xfrm>
            <a:off x="3286017" y="4056293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4"/>
          <p:cNvSpPr>
            <a:spLocks noChangeShapeType="1"/>
          </p:cNvSpPr>
          <p:nvPr/>
        </p:nvSpPr>
        <p:spPr bwMode="auto">
          <a:xfrm>
            <a:off x="7979688" y="4056293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471"/>
          <p:cNvSpPr>
            <a:spLocks noChangeArrowheads="1"/>
          </p:cNvSpPr>
          <p:nvPr/>
        </p:nvSpPr>
        <p:spPr bwMode="auto">
          <a:xfrm>
            <a:off x="3304902" y="1603580"/>
            <a:ext cx="2530475" cy="6184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Coordinador(a) de Planeación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82"/>
          <p:cNvSpPr>
            <a:spLocks noChangeArrowheads="1"/>
          </p:cNvSpPr>
          <p:nvPr/>
        </p:nvSpPr>
        <p:spPr bwMode="auto">
          <a:xfrm>
            <a:off x="986270" y="3860237"/>
            <a:ext cx="2087130" cy="392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Oficial Administrativo(a)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 108"/>
          <p:cNvSpPr>
            <a:spLocks noChangeArrowheads="1"/>
          </p:cNvSpPr>
          <p:nvPr/>
        </p:nvSpPr>
        <p:spPr bwMode="auto">
          <a:xfrm>
            <a:off x="5763369" y="3860237"/>
            <a:ext cx="2194093" cy="392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Supervisor(a) de Eventos </a:t>
            </a:r>
            <a:r>
              <a:rPr lang="es-MX" sz="1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Dep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224"/>
          <p:cNvSpPr>
            <a:spLocks noChangeShapeType="1"/>
          </p:cNvSpPr>
          <p:nvPr/>
        </p:nvSpPr>
        <p:spPr bwMode="auto">
          <a:xfrm>
            <a:off x="7988832" y="453778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08"/>
          <p:cNvSpPr>
            <a:spLocks noChangeArrowheads="1"/>
          </p:cNvSpPr>
          <p:nvPr/>
        </p:nvSpPr>
        <p:spPr bwMode="auto">
          <a:xfrm>
            <a:off x="5763369" y="4341725"/>
            <a:ext cx="2203237" cy="392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Analista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7"/>
          <p:cNvSpPr>
            <a:spLocks noChangeArrowheads="1"/>
          </p:cNvSpPr>
          <p:nvPr/>
        </p:nvSpPr>
        <p:spPr bwMode="auto">
          <a:xfrm>
            <a:off x="3662363" y="1623401"/>
            <a:ext cx="1819275" cy="8007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Coordinador(a) de Clubes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Vacante 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662363" y="4245948"/>
            <a:ext cx="1819275" cy="669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B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4572000" y="3294972"/>
            <a:ext cx="0" cy="93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441093" y="4038454"/>
            <a:ext cx="1" cy="18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3 Conector recto"/>
          <p:cNvCxnSpPr>
            <a:cxnSpLocks noChangeShapeType="1"/>
          </p:cNvCxnSpPr>
          <p:nvPr/>
        </p:nvCxnSpPr>
        <p:spPr bwMode="auto">
          <a:xfrm>
            <a:off x="3492230" y="3669615"/>
            <a:ext cx="10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1807452" y="3415515"/>
            <a:ext cx="1684549" cy="5082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 Administrativo(a)</a:t>
            </a:r>
          </a:p>
        </p:txBody>
      </p:sp>
      <p:cxnSp>
        <p:nvCxnSpPr>
          <p:cNvPr id="18" name="3 Conector recto"/>
          <p:cNvCxnSpPr>
            <a:cxnSpLocks noChangeShapeType="1"/>
          </p:cNvCxnSpPr>
          <p:nvPr/>
        </p:nvCxnSpPr>
        <p:spPr bwMode="auto">
          <a:xfrm>
            <a:off x="2451178" y="4044258"/>
            <a:ext cx="4248472" cy="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417"/>
          <p:cNvSpPr>
            <a:spLocks noChangeArrowheads="1"/>
          </p:cNvSpPr>
          <p:nvPr/>
        </p:nvSpPr>
        <p:spPr bwMode="auto">
          <a:xfrm>
            <a:off x="5763240" y="4245948"/>
            <a:ext cx="1867004" cy="681953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6696742" y="4057820"/>
            <a:ext cx="1" cy="18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662363" y="2625047"/>
            <a:ext cx="1819275" cy="669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Jefe(a) de Clubes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Vacante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531456" y="4239598"/>
            <a:ext cx="1819275" cy="669925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Vacante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83" y="2398415"/>
            <a:ext cx="115834" cy="286537"/>
          </a:xfrm>
          <a:prstGeom prst="rect">
            <a:avLst/>
          </a:prstGeom>
        </p:spPr>
      </p:pic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41839021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4 Conector recto"/>
          <p:cNvCxnSpPr>
            <a:cxnSpLocks noChangeShapeType="1"/>
          </p:cNvCxnSpPr>
          <p:nvPr/>
        </p:nvCxnSpPr>
        <p:spPr bwMode="auto">
          <a:xfrm>
            <a:off x="3851920" y="3239950"/>
            <a:ext cx="720000" cy="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5 Conector recto"/>
          <p:cNvCxnSpPr>
            <a:cxnSpLocks noChangeShapeType="1"/>
          </p:cNvCxnSpPr>
          <p:nvPr/>
        </p:nvCxnSpPr>
        <p:spPr bwMode="auto">
          <a:xfrm flipH="1">
            <a:off x="2584629" y="3814641"/>
            <a:ext cx="9552" cy="5600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4567528" y="2233767"/>
            <a:ext cx="8945" cy="156656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23060" y="2925368"/>
            <a:ext cx="1410037" cy="629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Secretaria / 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6563317" y="3818817"/>
            <a:ext cx="6848" cy="78504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1716252" y="3998646"/>
            <a:ext cx="1755858" cy="6541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Auxiliar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2 Conector recto"/>
          <p:cNvCxnSpPr>
            <a:cxnSpLocks noChangeShapeType="1"/>
          </p:cNvCxnSpPr>
          <p:nvPr/>
        </p:nvCxnSpPr>
        <p:spPr bwMode="auto">
          <a:xfrm>
            <a:off x="2592000" y="3814641"/>
            <a:ext cx="396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17"/>
          <p:cNvSpPr>
            <a:spLocks noChangeArrowheads="1"/>
          </p:cNvSpPr>
          <p:nvPr/>
        </p:nvSpPr>
        <p:spPr bwMode="auto">
          <a:xfrm>
            <a:off x="3668327" y="3998646"/>
            <a:ext cx="1807347" cy="648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Secretaria </a:t>
            </a:r>
            <a:r>
              <a:rPr lang="es-MX" altLang="es-MX" sz="12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 O 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668639" y="1955482"/>
            <a:ext cx="1806722" cy="7315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Jefe(a) de Eventos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5629514" y="3998646"/>
            <a:ext cx="1789554" cy="6541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Deportivo(a) </a:t>
            </a:r>
          </a:p>
        </p:txBody>
      </p:sp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36"/>
          <p:cNvSpPr>
            <a:spLocks noChangeShapeType="1"/>
          </p:cNvSpPr>
          <p:nvPr/>
        </p:nvSpPr>
        <p:spPr bwMode="auto">
          <a:xfrm flipV="1">
            <a:off x="2789504" y="2861332"/>
            <a:ext cx="0" cy="324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18" name="Line 36"/>
          <p:cNvSpPr>
            <a:spLocks noChangeShapeType="1"/>
          </p:cNvSpPr>
          <p:nvPr/>
        </p:nvSpPr>
        <p:spPr bwMode="auto">
          <a:xfrm flipH="1" flipV="1">
            <a:off x="999396" y="2869646"/>
            <a:ext cx="0" cy="324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cxnSp>
        <p:nvCxnSpPr>
          <p:cNvPr id="9" name="4 Conector recto"/>
          <p:cNvCxnSpPr>
            <a:cxnSpLocks noChangeShapeType="1"/>
          </p:cNvCxnSpPr>
          <p:nvPr/>
        </p:nvCxnSpPr>
        <p:spPr bwMode="auto">
          <a:xfrm>
            <a:off x="3672000" y="2357086"/>
            <a:ext cx="180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3 Conector recto"/>
          <p:cNvCxnSpPr>
            <a:cxnSpLocks noChangeShapeType="1"/>
          </p:cNvCxnSpPr>
          <p:nvPr/>
        </p:nvCxnSpPr>
        <p:spPr bwMode="auto">
          <a:xfrm>
            <a:off x="4564872" y="1948175"/>
            <a:ext cx="14257" cy="4176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28988" y="1279772"/>
            <a:ext cx="2486025" cy="6657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Coordinador(a)  de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Desarrollo Deportivo</a:t>
            </a:r>
            <a:endParaRPr lang="es-MX" altLang="es-MX" sz="12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3" name="Rectangle 81"/>
          <p:cNvSpPr>
            <a:spLocks noChangeArrowheads="1"/>
          </p:cNvSpPr>
          <p:nvPr/>
        </p:nvSpPr>
        <p:spPr bwMode="auto">
          <a:xfrm>
            <a:off x="215849" y="3589622"/>
            <a:ext cx="1567094" cy="41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Esgrima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998095" y="2062149"/>
            <a:ext cx="1692956" cy="5898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Secretaria </a:t>
            </a: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/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O</a:t>
            </a:r>
            <a:endParaRPr lang="es-MX" altLang="es-MX" sz="12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29" name="5 Conector recto"/>
          <p:cNvCxnSpPr>
            <a:cxnSpLocks noChangeShapeType="1"/>
          </p:cNvCxnSpPr>
          <p:nvPr/>
        </p:nvCxnSpPr>
        <p:spPr bwMode="auto">
          <a:xfrm flipV="1">
            <a:off x="1023423" y="2831021"/>
            <a:ext cx="7097155" cy="3031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5478799" y="2058174"/>
            <a:ext cx="1740223" cy="597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Jefe(a) de Deporte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Selectivo</a:t>
            </a:r>
            <a:endParaRPr lang="es-MX" altLang="es-MX" sz="12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225249" y="3025982"/>
            <a:ext cx="1548295" cy="4042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B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9" name="Rectangle 108"/>
          <p:cNvSpPr>
            <a:spLocks noChangeArrowheads="1"/>
          </p:cNvSpPr>
          <p:nvPr/>
        </p:nvSpPr>
        <p:spPr bwMode="auto">
          <a:xfrm>
            <a:off x="7346313" y="5465430"/>
            <a:ext cx="1568108" cy="43734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08"/>
          <p:cNvSpPr>
            <a:spLocks noChangeArrowheads="1"/>
          </p:cNvSpPr>
          <p:nvPr/>
        </p:nvSpPr>
        <p:spPr bwMode="auto">
          <a:xfrm>
            <a:off x="3772320" y="6127101"/>
            <a:ext cx="1599360" cy="448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de Box</a:t>
            </a:r>
          </a:p>
        </p:txBody>
      </p:sp>
      <p:sp>
        <p:nvSpPr>
          <p:cNvPr id="69" name="Rectangle 82"/>
          <p:cNvSpPr>
            <a:spLocks noChangeArrowheads="1"/>
          </p:cNvSpPr>
          <p:nvPr/>
        </p:nvSpPr>
        <p:spPr bwMode="auto">
          <a:xfrm>
            <a:off x="224897" y="4200309"/>
            <a:ext cx="1548998" cy="3756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</a:t>
            </a:r>
          </a:p>
        </p:txBody>
      </p:sp>
      <p:sp>
        <p:nvSpPr>
          <p:cNvPr id="70" name="Rectangle 250"/>
          <p:cNvSpPr>
            <a:spLocks noChangeArrowheads="1"/>
          </p:cNvSpPr>
          <p:nvPr/>
        </p:nvSpPr>
        <p:spPr bwMode="auto">
          <a:xfrm>
            <a:off x="219350" y="4780401"/>
            <a:ext cx="1560093" cy="468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Maestro(a) </a:t>
            </a:r>
            <a:r>
              <a:rPr lang="es-MX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216076" y="5458655"/>
            <a:ext cx="1566640" cy="4508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Gimnasia</a:t>
            </a: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219190" y="6118788"/>
            <a:ext cx="1560412" cy="4649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  <a:r>
              <a:rPr lang="es-MX" sz="1200" dirty="0" smtClean="0">
                <a:latin typeface="Calibri" panose="020F0502020204030204" pitchFamily="34" charset="0"/>
              </a:rPr>
              <a:t> </a:t>
            </a:r>
            <a:r>
              <a:rPr lang="es-MX" sz="1200" b="0" dirty="0" smtClean="0">
                <a:latin typeface="Calibri" panose="020F0502020204030204" pitchFamily="34" charset="0"/>
              </a:rPr>
              <a:t>Basquetbol </a:t>
            </a:r>
          </a:p>
        </p:txBody>
      </p:sp>
      <p:sp>
        <p:nvSpPr>
          <p:cNvPr id="117" name="Line 36"/>
          <p:cNvSpPr>
            <a:spLocks noChangeShapeType="1"/>
          </p:cNvSpPr>
          <p:nvPr/>
        </p:nvSpPr>
        <p:spPr bwMode="auto">
          <a:xfrm flipH="1" flipV="1">
            <a:off x="8128998" y="2844705"/>
            <a:ext cx="2738" cy="261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2005763" y="3024300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57" name="Line 36"/>
          <p:cNvSpPr>
            <a:spLocks noChangeShapeType="1"/>
          </p:cNvSpPr>
          <p:nvPr/>
        </p:nvSpPr>
        <p:spPr bwMode="auto">
          <a:xfrm flipH="1" flipV="1">
            <a:off x="6269597" y="2846175"/>
            <a:ext cx="17224" cy="324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7341556" y="3010673"/>
            <a:ext cx="1577623" cy="434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Instructor(a)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 Atletismo</a:t>
            </a:r>
          </a:p>
        </p:txBody>
      </p: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7347047" y="3564892"/>
            <a:ext cx="1566640" cy="4623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Luchas Asociadas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110" name="Rectangle 16"/>
          <p:cNvSpPr>
            <a:spLocks noChangeArrowheads="1"/>
          </p:cNvSpPr>
          <p:nvPr/>
        </p:nvSpPr>
        <p:spPr bwMode="auto">
          <a:xfrm>
            <a:off x="7347047" y="4752745"/>
            <a:ext cx="1566640" cy="524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Artes Marciales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7347047" y="4190151"/>
            <a:ext cx="1566640" cy="3959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Instructor(a) de </a:t>
            </a:r>
            <a:r>
              <a:rPr lang="es-MX" sz="1200" dirty="0" err="1" smtClean="0">
                <a:latin typeface="Calibri" panose="020F0502020204030204" pitchFamily="34" charset="0"/>
              </a:rPr>
              <a:t>Handball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52" name="Rectangle 82"/>
          <p:cNvSpPr>
            <a:spLocks noChangeArrowheads="1"/>
          </p:cNvSpPr>
          <p:nvPr/>
        </p:nvSpPr>
        <p:spPr bwMode="auto">
          <a:xfrm>
            <a:off x="3786146" y="4150230"/>
            <a:ext cx="1571708" cy="4758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Béisbol</a:t>
            </a: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3777202" y="4760382"/>
            <a:ext cx="1589596" cy="5089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Patines Sobre Ruedas</a:t>
            </a:r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auto">
          <a:xfrm>
            <a:off x="3776289" y="5427249"/>
            <a:ext cx="1591423" cy="513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 de Tiro con Arco</a:t>
            </a:r>
          </a:p>
        </p:txBody>
      </p:sp>
      <p:sp>
        <p:nvSpPr>
          <p:cNvPr id="94" name="Rectangle 203"/>
          <p:cNvSpPr>
            <a:spLocks noChangeArrowheads="1"/>
          </p:cNvSpPr>
          <p:nvPr/>
        </p:nvSpPr>
        <p:spPr bwMode="auto">
          <a:xfrm>
            <a:off x="3786147" y="3027232"/>
            <a:ext cx="1571707" cy="401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  A </a:t>
            </a:r>
          </a:p>
        </p:txBody>
      </p:sp>
      <p:sp>
        <p:nvSpPr>
          <p:cNvPr id="95" name="Rectangle 82"/>
          <p:cNvSpPr>
            <a:spLocks noChangeArrowheads="1"/>
          </p:cNvSpPr>
          <p:nvPr/>
        </p:nvSpPr>
        <p:spPr bwMode="auto">
          <a:xfrm>
            <a:off x="3786435" y="3550225"/>
            <a:ext cx="1571130" cy="4916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Halterofilia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005763" y="3592247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Promotor</a:t>
            </a:r>
            <a:r>
              <a:rPr lang="es-MX" sz="1200" b="0" dirty="0" smtClean="0">
                <a:latin typeface="Calibri" panose="020F0502020204030204" pitchFamily="34" charset="0"/>
              </a:rPr>
              <a:t>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005763" y="4184318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005763" y="4811044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005763" y="5480276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Promotor</a:t>
            </a:r>
            <a:r>
              <a:rPr lang="es-MX" sz="1200" b="0" dirty="0" smtClean="0">
                <a:latin typeface="Calibri" panose="020F0502020204030204" pitchFamily="34" charset="0"/>
              </a:rPr>
              <a:t>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005763" y="6118788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494468" y="3024300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5494468" y="3592247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494468" y="4184318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5494468" y="4811044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5494468" y="5480276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494468" y="6110475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>
            <a:cxnSpLocks noChangeShapeType="1"/>
          </p:cNvCxnSpPr>
          <p:nvPr/>
        </p:nvCxnSpPr>
        <p:spPr bwMode="auto">
          <a:xfrm flipH="1">
            <a:off x="4571922" y="2842843"/>
            <a:ext cx="266" cy="830876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54 Conector recto"/>
          <p:cNvCxnSpPr>
            <a:cxnSpLocks noChangeShapeType="1"/>
          </p:cNvCxnSpPr>
          <p:nvPr/>
        </p:nvCxnSpPr>
        <p:spPr bwMode="auto">
          <a:xfrm>
            <a:off x="3519748" y="3688047"/>
            <a:ext cx="0" cy="21113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10742" y="2663974"/>
            <a:ext cx="2122893" cy="7796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Jefe(a) de Cultura Física</a:t>
            </a:r>
          </a:p>
        </p:txBody>
      </p:sp>
      <p:cxnSp>
        <p:nvCxnSpPr>
          <p:cNvPr id="12" name="3 Conector recto"/>
          <p:cNvCxnSpPr>
            <a:cxnSpLocks noChangeShapeType="1"/>
          </p:cNvCxnSpPr>
          <p:nvPr/>
        </p:nvCxnSpPr>
        <p:spPr bwMode="auto">
          <a:xfrm>
            <a:off x="3527699" y="3683524"/>
            <a:ext cx="2196069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203"/>
          <p:cNvSpPr>
            <a:spLocks noChangeArrowheads="1"/>
          </p:cNvSpPr>
          <p:nvPr/>
        </p:nvSpPr>
        <p:spPr bwMode="auto">
          <a:xfrm>
            <a:off x="4803411" y="3921187"/>
            <a:ext cx="1840714" cy="7319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</a:t>
            </a:r>
          </a:p>
        </p:txBody>
      </p:sp>
      <p:cxnSp>
        <p:nvCxnSpPr>
          <p:cNvPr id="14" name="54 Conector recto"/>
          <p:cNvCxnSpPr>
            <a:cxnSpLocks noChangeShapeType="1"/>
          </p:cNvCxnSpPr>
          <p:nvPr/>
        </p:nvCxnSpPr>
        <p:spPr bwMode="auto">
          <a:xfrm flipH="1">
            <a:off x="5723768" y="3689259"/>
            <a:ext cx="0" cy="198676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200"/>
          <p:cNvSpPr>
            <a:spLocks noChangeArrowheads="1"/>
          </p:cNvSpPr>
          <p:nvPr/>
        </p:nvSpPr>
        <p:spPr bwMode="auto">
          <a:xfrm>
            <a:off x="2572963" y="3885930"/>
            <a:ext cx="1840714" cy="7422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24129230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71 Conector recto"/>
          <p:cNvCxnSpPr>
            <a:cxnSpLocks noChangeShapeType="1"/>
          </p:cNvCxnSpPr>
          <p:nvPr/>
        </p:nvCxnSpPr>
        <p:spPr bwMode="auto">
          <a:xfrm>
            <a:off x="7448881" y="4298608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3 Conector recto"/>
          <p:cNvCxnSpPr>
            <a:cxnSpLocks noChangeShapeType="1"/>
          </p:cNvCxnSpPr>
          <p:nvPr/>
        </p:nvCxnSpPr>
        <p:spPr bwMode="auto">
          <a:xfrm>
            <a:off x="1507337" y="3001888"/>
            <a:ext cx="0" cy="2844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8 Conector recto"/>
          <p:cNvCxnSpPr>
            <a:cxnSpLocks noChangeShapeType="1"/>
          </p:cNvCxnSpPr>
          <p:nvPr/>
        </p:nvCxnSpPr>
        <p:spPr bwMode="auto">
          <a:xfrm>
            <a:off x="1519445" y="3493079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55 Conector recto"/>
          <p:cNvCxnSpPr>
            <a:cxnSpLocks noChangeShapeType="1"/>
          </p:cNvCxnSpPr>
          <p:nvPr/>
        </p:nvCxnSpPr>
        <p:spPr bwMode="auto">
          <a:xfrm>
            <a:off x="1519445" y="4298608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60 Conector recto"/>
          <p:cNvCxnSpPr>
            <a:cxnSpLocks noChangeShapeType="1"/>
          </p:cNvCxnSpPr>
          <p:nvPr/>
        </p:nvCxnSpPr>
        <p:spPr bwMode="auto">
          <a:xfrm>
            <a:off x="1519445" y="509240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69 Conector recto"/>
          <p:cNvCxnSpPr>
            <a:cxnSpLocks noChangeShapeType="1"/>
          </p:cNvCxnSpPr>
          <p:nvPr/>
        </p:nvCxnSpPr>
        <p:spPr bwMode="auto">
          <a:xfrm>
            <a:off x="3615419" y="509240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72 Conector recto"/>
          <p:cNvCxnSpPr>
            <a:cxnSpLocks noChangeShapeType="1"/>
          </p:cNvCxnSpPr>
          <p:nvPr/>
        </p:nvCxnSpPr>
        <p:spPr bwMode="auto">
          <a:xfrm>
            <a:off x="3615419" y="586058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74 Conector recto"/>
          <p:cNvCxnSpPr>
            <a:cxnSpLocks noChangeShapeType="1"/>
          </p:cNvCxnSpPr>
          <p:nvPr/>
        </p:nvCxnSpPr>
        <p:spPr bwMode="auto">
          <a:xfrm>
            <a:off x="1519445" y="586058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74 Conector recto"/>
          <p:cNvCxnSpPr>
            <a:cxnSpLocks noChangeShapeType="1"/>
          </p:cNvCxnSpPr>
          <p:nvPr/>
        </p:nvCxnSpPr>
        <p:spPr bwMode="auto">
          <a:xfrm>
            <a:off x="3615419" y="4298608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10 Conector recto"/>
          <p:cNvCxnSpPr>
            <a:cxnSpLocks noChangeShapeType="1"/>
          </p:cNvCxnSpPr>
          <p:nvPr/>
        </p:nvCxnSpPr>
        <p:spPr bwMode="auto">
          <a:xfrm>
            <a:off x="3615419" y="3001888"/>
            <a:ext cx="0" cy="2844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77 Conector recto"/>
          <p:cNvCxnSpPr>
            <a:cxnSpLocks noChangeShapeType="1"/>
          </p:cNvCxnSpPr>
          <p:nvPr/>
        </p:nvCxnSpPr>
        <p:spPr bwMode="auto">
          <a:xfrm>
            <a:off x="7448881" y="509240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5 Conector recto"/>
          <p:cNvCxnSpPr>
            <a:cxnSpLocks noChangeShapeType="1"/>
          </p:cNvCxnSpPr>
          <p:nvPr/>
        </p:nvCxnSpPr>
        <p:spPr bwMode="auto">
          <a:xfrm>
            <a:off x="7631714" y="3001888"/>
            <a:ext cx="0" cy="2844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71 Conector recto"/>
          <p:cNvCxnSpPr>
            <a:cxnSpLocks noChangeShapeType="1"/>
          </p:cNvCxnSpPr>
          <p:nvPr/>
        </p:nvCxnSpPr>
        <p:spPr bwMode="auto">
          <a:xfrm>
            <a:off x="7448881" y="3493079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5 Conector recto"/>
          <p:cNvCxnSpPr>
            <a:cxnSpLocks noChangeShapeType="1"/>
          </p:cNvCxnSpPr>
          <p:nvPr/>
        </p:nvCxnSpPr>
        <p:spPr bwMode="auto">
          <a:xfrm>
            <a:off x="3852000" y="2455332"/>
            <a:ext cx="144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81 Conector recto"/>
          <p:cNvCxnSpPr>
            <a:cxnSpLocks noChangeShapeType="1"/>
          </p:cNvCxnSpPr>
          <p:nvPr/>
        </p:nvCxnSpPr>
        <p:spPr bwMode="auto">
          <a:xfrm>
            <a:off x="7448881" y="5859743"/>
            <a:ext cx="180000" cy="168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218"/>
          <p:cNvSpPr>
            <a:spLocks noChangeShapeType="1"/>
          </p:cNvSpPr>
          <p:nvPr/>
        </p:nvSpPr>
        <p:spPr bwMode="auto">
          <a:xfrm>
            <a:off x="4567764" y="1913459"/>
            <a:ext cx="0" cy="108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/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5778481" y="3150179"/>
            <a:ext cx="1689783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</p:txBody>
      </p:sp>
      <p:sp>
        <p:nvSpPr>
          <p:cNvPr id="17" name="Rectangle 152"/>
          <p:cNvSpPr>
            <a:spLocks noChangeArrowheads="1"/>
          </p:cNvSpPr>
          <p:nvPr/>
        </p:nvSpPr>
        <p:spPr bwMode="auto">
          <a:xfrm>
            <a:off x="1705351" y="5556317"/>
            <a:ext cx="1668108" cy="6085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</p:txBody>
      </p:sp>
      <p:sp>
        <p:nvSpPr>
          <p:cNvPr id="18" name="Rectangle 168"/>
          <p:cNvSpPr>
            <a:spLocks noChangeArrowheads="1"/>
          </p:cNvSpPr>
          <p:nvPr/>
        </p:nvSpPr>
        <p:spPr bwMode="auto">
          <a:xfrm>
            <a:off x="1708925" y="3975247"/>
            <a:ext cx="1680409" cy="6467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</p:txBody>
      </p:sp>
      <p:sp>
        <p:nvSpPr>
          <p:cNvPr id="19" name="Rectangle 169"/>
          <p:cNvSpPr>
            <a:spLocks noChangeArrowheads="1"/>
          </p:cNvSpPr>
          <p:nvPr/>
        </p:nvSpPr>
        <p:spPr bwMode="auto">
          <a:xfrm>
            <a:off x="1693050" y="4785226"/>
            <a:ext cx="1680409" cy="614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Auxiliar de 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</p:txBody>
      </p:sp>
      <p:sp>
        <p:nvSpPr>
          <p:cNvPr id="20" name="Line 182"/>
          <p:cNvSpPr>
            <a:spLocks noChangeShapeType="1"/>
          </p:cNvSpPr>
          <p:nvPr/>
        </p:nvSpPr>
        <p:spPr bwMode="auto">
          <a:xfrm>
            <a:off x="1512000" y="2996854"/>
            <a:ext cx="612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821140" y="4788428"/>
            <a:ext cx="1701232" cy="607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Mayordomo(a)</a:t>
            </a: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3818914" y="3951686"/>
            <a:ext cx="1705685" cy="676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Jardinero(a)</a:t>
            </a: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1700989" y="3150350"/>
            <a:ext cx="1686214" cy="6854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Mayordomo(a) </a:t>
            </a:r>
          </a:p>
        </p:txBody>
      </p:sp>
      <p:sp>
        <p:nvSpPr>
          <p:cNvPr id="37" name="Rectangle 64"/>
          <p:cNvSpPr>
            <a:spLocks noChangeArrowheads="1"/>
          </p:cNvSpPr>
          <p:nvPr/>
        </p:nvSpPr>
        <p:spPr bwMode="auto">
          <a:xfrm>
            <a:off x="5798301" y="4800643"/>
            <a:ext cx="1652960" cy="5835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5788339" y="3954610"/>
            <a:ext cx="1670065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Oficial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</p:txBody>
      </p:sp>
      <p:sp>
        <p:nvSpPr>
          <p:cNvPr id="40" name="Rectangle 112"/>
          <p:cNvSpPr>
            <a:spLocks noChangeArrowheads="1"/>
          </p:cNvSpPr>
          <p:nvPr/>
        </p:nvSpPr>
        <p:spPr bwMode="auto">
          <a:xfrm>
            <a:off x="2004409" y="2127513"/>
            <a:ext cx="1872208" cy="655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Secretaria(o)  </a:t>
            </a: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/ 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5808161" y="5550143"/>
            <a:ext cx="1660103" cy="620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Ayudante 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</a:p>
        </p:txBody>
      </p:sp>
      <p:sp>
        <p:nvSpPr>
          <p:cNvPr id="58" name="Rectangle 444"/>
          <p:cNvSpPr>
            <a:spLocks noChangeArrowheads="1"/>
          </p:cNvSpPr>
          <p:nvPr/>
        </p:nvSpPr>
        <p:spPr bwMode="auto">
          <a:xfrm>
            <a:off x="5285052" y="2115301"/>
            <a:ext cx="1858790" cy="680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Jefe(a) de Infraestructura y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Mantenimiento </a:t>
            </a:r>
          </a:p>
        </p:txBody>
      </p:sp>
      <p:sp>
        <p:nvSpPr>
          <p:cNvPr id="64" name="Line 432"/>
          <p:cNvSpPr>
            <a:spLocks noChangeShapeType="1"/>
          </p:cNvSpPr>
          <p:nvPr/>
        </p:nvSpPr>
        <p:spPr bwMode="auto">
          <a:xfrm>
            <a:off x="3615419" y="3493079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cs typeface="Arial" panose="020B0604020202020204" pitchFamily="34" charset="0"/>
            </a:endParaRPr>
          </a:p>
        </p:txBody>
      </p:sp>
      <p:sp>
        <p:nvSpPr>
          <p:cNvPr id="65" name="Rectangle 246"/>
          <p:cNvSpPr>
            <a:spLocks noChangeArrowheads="1"/>
          </p:cNvSpPr>
          <p:nvPr/>
        </p:nvSpPr>
        <p:spPr bwMode="auto">
          <a:xfrm>
            <a:off x="3812860" y="3161292"/>
            <a:ext cx="171779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Chofer</a:t>
            </a: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3817907" y="5551158"/>
            <a:ext cx="1707699" cy="6188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Intendente</a:t>
            </a:r>
          </a:p>
        </p:txBody>
      </p:sp>
      <p:sp>
        <p:nvSpPr>
          <p:cNvPr id="48" name="Rectangle 471"/>
          <p:cNvSpPr>
            <a:spLocks noChangeArrowheads="1"/>
          </p:cNvSpPr>
          <p:nvPr/>
        </p:nvSpPr>
        <p:spPr bwMode="auto">
          <a:xfrm>
            <a:off x="3505450" y="1280084"/>
            <a:ext cx="2133101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Coordinador(a) De Planeación</a:t>
            </a:r>
          </a:p>
        </p:txBody>
      </p:sp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5 Conector recto"/>
          <p:cNvCxnSpPr>
            <a:cxnSpLocks noChangeShapeType="1"/>
          </p:cNvCxnSpPr>
          <p:nvPr/>
        </p:nvCxnSpPr>
        <p:spPr bwMode="auto">
          <a:xfrm>
            <a:off x="3835028" y="2318619"/>
            <a:ext cx="72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3 Conector recto"/>
          <p:cNvCxnSpPr/>
          <p:nvPr/>
        </p:nvCxnSpPr>
        <p:spPr>
          <a:xfrm flipH="1">
            <a:off x="4572000" y="1978122"/>
            <a:ext cx="0" cy="64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75"/>
          <p:cNvSpPr>
            <a:spLocks noChangeArrowheads="1"/>
          </p:cNvSpPr>
          <p:nvPr/>
        </p:nvSpPr>
        <p:spPr bwMode="auto">
          <a:xfrm>
            <a:off x="3491418" y="1274158"/>
            <a:ext cx="2161165" cy="7122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Jefe(a) de Área Acuática</a:t>
            </a: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2616584" y="2100035"/>
            <a:ext cx="1205537" cy="43716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Secretaria </a:t>
            </a:r>
            <a:r>
              <a:rPr lang="es-MX" sz="1200" b="0" dirty="0">
                <a:latin typeface="Calibri" panose="020F0502020204030204" pitchFamily="34" charset="0"/>
              </a:rPr>
              <a:t>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</a:p>
        </p:txBody>
      </p:sp>
      <p:cxnSp>
        <p:nvCxnSpPr>
          <p:cNvPr id="40" name="5 Conector recto"/>
          <p:cNvCxnSpPr>
            <a:cxnSpLocks noChangeShapeType="1"/>
            <a:stCxn id="43" idx="1"/>
            <a:endCxn id="42" idx="1"/>
          </p:cNvCxnSpPr>
          <p:nvPr/>
        </p:nvCxnSpPr>
        <p:spPr bwMode="auto">
          <a:xfrm>
            <a:off x="3053626" y="3115587"/>
            <a:ext cx="160856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5 Conector recto"/>
          <p:cNvCxnSpPr>
            <a:cxnSpLocks noChangeShapeType="1"/>
            <a:endCxn id="56" idx="1"/>
          </p:cNvCxnSpPr>
          <p:nvPr/>
        </p:nvCxnSpPr>
        <p:spPr bwMode="auto">
          <a:xfrm>
            <a:off x="6463839" y="3098800"/>
            <a:ext cx="1538773" cy="82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36"/>
          <p:cNvSpPr>
            <a:spLocks noChangeShapeType="1"/>
          </p:cNvSpPr>
          <p:nvPr/>
        </p:nvSpPr>
        <p:spPr bwMode="auto">
          <a:xfrm flipH="1" flipV="1">
            <a:off x="4662186" y="3115587"/>
            <a:ext cx="6949" cy="268584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0" name="Rectangle 295"/>
          <p:cNvSpPr>
            <a:spLocks noChangeArrowheads="1"/>
          </p:cNvSpPr>
          <p:nvPr/>
        </p:nvSpPr>
        <p:spPr bwMode="auto">
          <a:xfrm>
            <a:off x="3893610" y="3956213"/>
            <a:ext cx="1544101" cy="627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</a:p>
        </p:txBody>
      </p:sp>
      <p:sp>
        <p:nvSpPr>
          <p:cNvPr id="35" name="Rectangle 203"/>
          <p:cNvSpPr>
            <a:spLocks noChangeArrowheads="1"/>
          </p:cNvSpPr>
          <p:nvPr/>
        </p:nvSpPr>
        <p:spPr bwMode="auto">
          <a:xfrm>
            <a:off x="3899686" y="5274591"/>
            <a:ext cx="1531948" cy="619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3893610" y="4632049"/>
            <a:ext cx="1544101" cy="6075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Canastillero(a)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894427" y="3222149"/>
            <a:ext cx="1542467" cy="6859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Ayudante(a)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 Mantenimiento</a:t>
            </a: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H="1" flipV="1">
            <a:off x="3053626" y="3115587"/>
            <a:ext cx="6949" cy="268584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6" name="Rectangle 417"/>
          <p:cNvSpPr>
            <a:spLocks noChangeArrowheads="1"/>
          </p:cNvSpPr>
          <p:nvPr/>
        </p:nvSpPr>
        <p:spPr bwMode="auto">
          <a:xfrm>
            <a:off x="2279022" y="3206732"/>
            <a:ext cx="1556156" cy="701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Encargado(a) Sección</a:t>
            </a:r>
          </a:p>
        </p:txBody>
      </p:sp>
      <p:sp>
        <p:nvSpPr>
          <p:cNvPr id="27" name="Rectangle 154"/>
          <p:cNvSpPr>
            <a:spLocks noChangeArrowheads="1"/>
          </p:cNvSpPr>
          <p:nvPr/>
        </p:nvSpPr>
        <p:spPr bwMode="auto">
          <a:xfrm>
            <a:off x="2275560" y="5274591"/>
            <a:ext cx="1563080" cy="6335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</a:p>
        </p:txBody>
      </p:sp>
      <p:sp>
        <p:nvSpPr>
          <p:cNvPr id="29" name="Rectangle 250"/>
          <p:cNvSpPr>
            <a:spLocks noChangeArrowheads="1"/>
          </p:cNvSpPr>
          <p:nvPr/>
        </p:nvSpPr>
        <p:spPr bwMode="auto">
          <a:xfrm>
            <a:off x="2279529" y="4610666"/>
            <a:ext cx="1555142" cy="619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Encargado(a)de Sección</a:t>
            </a:r>
          </a:p>
        </p:txBody>
      </p:sp>
      <p:sp>
        <p:nvSpPr>
          <p:cNvPr id="28" name="Rectangle 162"/>
          <p:cNvSpPr>
            <a:spLocks noChangeArrowheads="1"/>
          </p:cNvSpPr>
          <p:nvPr/>
        </p:nvSpPr>
        <p:spPr bwMode="auto">
          <a:xfrm>
            <a:off x="2274552" y="3956214"/>
            <a:ext cx="1565097" cy="6075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 flipH="1" flipV="1">
            <a:off x="7225841" y="3108967"/>
            <a:ext cx="0" cy="268584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1" name="Rectangle 108"/>
          <p:cNvSpPr>
            <a:spLocks noChangeArrowheads="1"/>
          </p:cNvSpPr>
          <p:nvPr/>
        </p:nvSpPr>
        <p:spPr bwMode="auto">
          <a:xfrm>
            <a:off x="6505799" y="5274591"/>
            <a:ext cx="1440084" cy="6310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 (a)</a:t>
            </a:r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 flipH="1" flipV="1">
            <a:off x="6446826" y="3100654"/>
            <a:ext cx="7272" cy="201747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23074" y="3222149"/>
            <a:ext cx="1454776" cy="6859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de Natación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5715445" y="4632049"/>
            <a:ext cx="1453409" cy="6075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  <a:r>
              <a:rPr lang="es-MX" sz="1200" b="0" dirty="0">
                <a:latin typeface="Calibri" panose="020F0502020204030204" pitchFamily="34" charset="0"/>
              </a:rPr>
              <a:t>(O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5717824" y="3956214"/>
            <a:ext cx="1465276" cy="627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 (a)</a:t>
            </a:r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 flipH="1" flipV="1">
            <a:off x="8002612" y="3099625"/>
            <a:ext cx="7272" cy="201747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276036" y="3958921"/>
            <a:ext cx="1460425" cy="6133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Salvavidas </a:t>
            </a:r>
            <a:endParaRPr lang="es-MX" sz="1200" b="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Vacante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283660" y="4631507"/>
            <a:ext cx="1445177" cy="616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 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Eventos Espec</a:t>
            </a:r>
            <a:r>
              <a:rPr lang="es-MX" sz="1200" dirty="0" smtClean="0">
                <a:latin typeface="Calibri" panose="020F0502020204030204" pitchFamily="34" charset="0"/>
              </a:rPr>
              <a:t>iales</a:t>
            </a:r>
          </a:p>
        </p:txBody>
      </p:sp>
      <p:sp>
        <p:nvSpPr>
          <p:cNvPr id="50" name="Rectangle 450"/>
          <p:cNvSpPr>
            <a:spLocks noChangeArrowheads="1"/>
          </p:cNvSpPr>
          <p:nvPr/>
        </p:nvSpPr>
        <p:spPr bwMode="auto">
          <a:xfrm>
            <a:off x="7279544" y="3223549"/>
            <a:ext cx="1453409" cy="6843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57" name="Line 36"/>
          <p:cNvSpPr>
            <a:spLocks noChangeShapeType="1"/>
          </p:cNvSpPr>
          <p:nvPr/>
        </p:nvSpPr>
        <p:spPr bwMode="auto">
          <a:xfrm flipH="1" flipV="1">
            <a:off x="1235747" y="3108967"/>
            <a:ext cx="0" cy="201747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69673" y="3191679"/>
            <a:ext cx="1532149" cy="7162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Auxiliar  </a:t>
            </a:r>
            <a:endParaRPr lang="es-MX" sz="1200" b="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Administrativo(a)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469673" y="3961460"/>
            <a:ext cx="1532149" cy="6023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Promotor </a:t>
            </a:r>
            <a:r>
              <a:rPr lang="es-MX" sz="1200" b="0" dirty="0" smtClean="0">
                <a:latin typeface="Calibri" panose="020F0502020204030204" pitchFamily="34" charset="0"/>
              </a:rPr>
              <a:t>(a)</a:t>
            </a:r>
          </a:p>
        </p:txBody>
      </p:sp>
      <p:sp>
        <p:nvSpPr>
          <p:cNvPr id="34" name="Rectangle 144"/>
          <p:cNvSpPr>
            <a:spLocks noChangeArrowheads="1"/>
          </p:cNvSpPr>
          <p:nvPr/>
        </p:nvSpPr>
        <p:spPr bwMode="auto">
          <a:xfrm>
            <a:off x="472746" y="4610667"/>
            <a:ext cx="1526002" cy="6191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 flipH="1" flipV="1">
            <a:off x="3847917" y="2636911"/>
            <a:ext cx="0" cy="45309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1251489" y="2636912"/>
            <a:ext cx="597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72798" y="2762635"/>
            <a:ext cx="115653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Calibri" panose="020F0502020204030204" pitchFamily="34" charset="0"/>
              </a:rPr>
              <a:t>Mantenimiento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61" name="Line 36"/>
          <p:cNvSpPr>
            <a:spLocks noChangeShapeType="1"/>
          </p:cNvSpPr>
          <p:nvPr/>
        </p:nvSpPr>
        <p:spPr bwMode="auto">
          <a:xfrm flipH="1" flipV="1">
            <a:off x="7225841" y="2644068"/>
            <a:ext cx="0" cy="45309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654755" y="2767034"/>
            <a:ext cx="114217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Calibri" panose="020F0502020204030204" pitchFamily="34" charset="0"/>
              </a:rPr>
              <a:t>Domo Acuático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62" name="Line 36"/>
          <p:cNvSpPr>
            <a:spLocks noChangeShapeType="1"/>
          </p:cNvSpPr>
          <p:nvPr/>
        </p:nvSpPr>
        <p:spPr bwMode="auto">
          <a:xfrm flipH="1" flipV="1">
            <a:off x="1235747" y="2636911"/>
            <a:ext cx="0" cy="45309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7200" y="2762635"/>
            <a:ext cx="109709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Calibri" panose="020F0502020204030204" pitchFamily="34" charset="0"/>
              </a:rPr>
              <a:t>Administrativo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4760682" y="2753305"/>
            <a:ext cx="5617" cy="28264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108"/>
          <p:cNvSpPr>
            <a:spLocks noChangeArrowheads="1"/>
          </p:cNvSpPr>
          <p:nvPr/>
        </p:nvSpPr>
        <p:spPr bwMode="auto">
          <a:xfrm>
            <a:off x="3826595" y="2101929"/>
            <a:ext cx="1873791" cy="6513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Técnico(a) de Natación</a:t>
            </a:r>
          </a:p>
        </p:txBody>
      </p:sp>
      <p:sp>
        <p:nvSpPr>
          <p:cNvPr id="46" name="Line 182"/>
          <p:cNvSpPr>
            <a:spLocks noChangeShapeType="1"/>
          </p:cNvSpPr>
          <p:nvPr/>
        </p:nvSpPr>
        <p:spPr bwMode="auto">
          <a:xfrm flipV="1">
            <a:off x="2265027" y="3035953"/>
            <a:ext cx="5018662" cy="582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64" name="Rectangle 108"/>
          <p:cNvSpPr>
            <a:spLocks noChangeArrowheads="1"/>
          </p:cNvSpPr>
          <p:nvPr/>
        </p:nvSpPr>
        <p:spPr bwMode="auto">
          <a:xfrm>
            <a:off x="1497623" y="3359953"/>
            <a:ext cx="1519799" cy="5319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Esgrima</a:t>
            </a:r>
          </a:p>
        </p:txBody>
      </p:sp>
      <p:sp>
        <p:nvSpPr>
          <p:cNvPr id="79" name="Rectangle 53"/>
          <p:cNvSpPr>
            <a:spLocks noChangeArrowheads="1"/>
          </p:cNvSpPr>
          <p:nvPr/>
        </p:nvSpPr>
        <p:spPr bwMode="auto">
          <a:xfrm>
            <a:off x="3123513" y="3359953"/>
            <a:ext cx="1279937" cy="12527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Instructores(as)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Natación</a:t>
            </a:r>
          </a:p>
        </p:txBody>
      </p:sp>
      <p:sp>
        <p:nvSpPr>
          <p:cNvPr id="112" name="Rectangle 108"/>
          <p:cNvSpPr>
            <a:spLocks noChangeArrowheads="1"/>
          </p:cNvSpPr>
          <p:nvPr/>
        </p:nvSpPr>
        <p:spPr bwMode="auto">
          <a:xfrm>
            <a:off x="6535487" y="3359953"/>
            <a:ext cx="1517449" cy="3987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Salvavidas</a:t>
            </a:r>
          </a:p>
        </p:txBody>
      </p:sp>
      <p:cxnSp>
        <p:nvCxnSpPr>
          <p:cNvPr id="74" name="3 Conector recto"/>
          <p:cNvCxnSpPr>
            <a:cxnSpLocks noChangeShapeType="1"/>
          </p:cNvCxnSpPr>
          <p:nvPr/>
        </p:nvCxnSpPr>
        <p:spPr bwMode="auto">
          <a:xfrm>
            <a:off x="2257522" y="3052579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3 Conector recto"/>
          <p:cNvCxnSpPr>
            <a:cxnSpLocks noChangeShapeType="1"/>
          </p:cNvCxnSpPr>
          <p:nvPr/>
        </p:nvCxnSpPr>
        <p:spPr bwMode="auto">
          <a:xfrm>
            <a:off x="3754587" y="3068992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3 Conector recto"/>
          <p:cNvCxnSpPr>
            <a:cxnSpLocks noChangeShapeType="1"/>
          </p:cNvCxnSpPr>
          <p:nvPr/>
        </p:nvCxnSpPr>
        <p:spPr bwMode="auto">
          <a:xfrm>
            <a:off x="5428501" y="3052579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3 Conector recto"/>
          <p:cNvCxnSpPr>
            <a:cxnSpLocks noChangeShapeType="1"/>
          </p:cNvCxnSpPr>
          <p:nvPr/>
        </p:nvCxnSpPr>
        <p:spPr bwMode="auto">
          <a:xfrm>
            <a:off x="7294211" y="3044266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72000" y="3356992"/>
            <a:ext cx="1847674" cy="136815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</a:rPr>
              <a:t>Instructores(as)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8115117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2737405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8115117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737405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737405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31" name="Line 6"/>
          <p:cNvSpPr>
            <a:spLocks noChangeShapeType="1"/>
          </p:cNvSpPr>
          <p:nvPr/>
        </p:nvSpPr>
        <p:spPr bwMode="auto">
          <a:xfrm>
            <a:off x="6254497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32" name="Line 6"/>
          <p:cNvSpPr>
            <a:spLocks noChangeShapeType="1"/>
          </p:cNvSpPr>
          <p:nvPr/>
        </p:nvSpPr>
        <p:spPr bwMode="auto">
          <a:xfrm>
            <a:off x="6254497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28" name="Line 6"/>
          <p:cNvSpPr>
            <a:spLocks noChangeShapeType="1"/>
          </p:cNvSpPr>
          <p:nvPr/>
        </p:nvSpPr>
        <p:spPr bwMode="auto">
          <a:xfrm>
            <a:off x="913424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cxnSp>
        <p:nvCxnSpPr>
          <p:cNvPr id="121" name="3 Conector recto"/>
          <p:cNvCxnSpPr>
            <a:cxnSpLocks noChangeShapeType="1"/>
          </p:cNvCxnSpPr>
          <p:nvPr/>
        </p:nvCxnSpPr>
        <p:spPr bwMode="auto">
          <a:xfrm>
            <a:off x="4572000" y="1998560"/>
            <a:ext cx="0" cy="100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6254497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>
            <a:off x="6254497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913424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6" name="Line 182"/>
          <p:cNvSpPr>
            <a:spLocks noChangeShapeType="1"/>
          </p:cNvSpPr>
          <p:nvPr/>
        </p:nvSpPr>
        <p:spPr bwMode="auto">
          <a:xfrm flipV="1">
            <a:off x="927568" y="3021389"/>
            <a:ext cx="7369031" cy="1684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3 Conector recto"/>
          <p:cNvCxnSpPr>
            <a:cxnSpLocks noChangeShapeType="1"/>
          </p:cNvCxnSpPr>
          <p:nvPr/>
        </p:nvCxnSpPr>
        <p:spPr bwMode="auto">
          <a:xfrm>
            <a:off x="913424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375"/>
          <p:cNvSpPr>
            <a:spLocks noChangeArrowheads="1"/>
          </p:cNvSpPr>
          <p:nvPr/>
        </p:nvSpPr>
        <p:spPr bwMode="auto">
          <a:xfrm>
            <a:off x="3491417" y="2187757"/>
            <a:ext cx="2161165" cy="7122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1114106" y="3210265"/>
            <a:ext cx="1517702" cy="3363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A</a:t>
            </a:r>
          </a:p>
        </p:txBody>
      </p:sp>
      <p:sp>
        <p:nvSpPr>
          <p:cNvPr id="123" name="Rectangle 266"/>
          <p:cNvSpPr>
            <a:spLocks noChangeArrowheads="1"/>
          </p:cNvSpPr>
          <p:nvPr/>
        </p:nvSpPr>
        <p:spPr bwMode="auto">
          <a:xfrm>
            <a:off x="1114106" y="3676616"/>
            <a:ext cx="1505860" cy="340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 (a)</a:t>
            </a: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2934594" y="3204796"/>
            <a:ext cx="1661490" cy="347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Profesional Especialista 1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ES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5" name="Rectangle 108"/>
          <p:cNvSpPr>
            <a:spLocks noChangeArrowheads="1"/>
          </p:cNvSpPr>
          <p:nvPr/>
        </p:nvSpPr>
        <p:spPr bwMode="auto">
          <a:xfrm>
            <a:off x="4721324" y="3662353"/>
            <a:ext cx="1511848" cy="3688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 (a)</a:t>
            </a: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2934594" y="4163522"/>
            <a:ext cx="1674702" cy="3363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</a:t>
            </a:r>
          </a:p>
        </p:txBody>
      </p:sp>
      <p:sp>
        <p:nvSpPr>
          <p:cNvPr id="127" name="Rectangle 108"/>
          <p:cNvSpPr>
            <a:spLocks noChangeArrowheads="1"/>
          </p:cNvSpPr>
          <p:nvPr/>
        </p:nvSpPr>
        <p:spPr bwMode="auto">
          <a:xfrm>
            <a:off x="4721324" y="4164045"/>
            <a:ext cx="1511848" cy="3353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913424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913424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114106" y="4161373"/>
            <a:ext cx="1506471" cy="3406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114106" y="4646600"/>
            <a:ext cx="1519590" cy="3749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Instructor(a)</a:t>
            </a:r>
          </a:p>
        </p:txBody>
      </p:sp>
      <p:sp>
        <p:nvSpPr>
          <p:cNvPr id="29" name="Rectangle 1150"/>
          <p:cNvSpPr>
            <a:spLocks noChangeArrowheads="1"/>
          </p:cNvSpPr>
          <p:nvPr/>
        </p:nvSpPr>
        <p:spPr bwMode="auto">
          <a:xfrm>
            <a:off x="2934594" y="3659284"/>
            <a:ext cx="1670238" cy="3749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 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4721324" y="3203867"/>
            <a:ext cx="1519799" cy="3491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2737405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2934594" y="4657180"/>
            <a:ext cx="1665572" cy="3537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Instructor(a)</a:t>
            </a:r>
          </a:p>
        </p:txBody>
      </p:sp>
      <p:sp>
        <p:nvSpPr>
          <p:cNvPr id="34" name="Rectangle 417"/>
          <p:cNvSpPr>
            <a:spLocks noChangeArrowheads="1"/>
          </p:cNvSpPr>
          <p:nvPr/>
        </p:nvSpPr>
        <p:spPr bwMode="auto">
          <a:xfrm>
            <a:off x="6587765" y="4666411"/>
            <a:ext cx="1533035" cy="3353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</a:t>
            </a: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8115117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8115117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4741575" y="4653537"/>
            <a:ext cx="1495096" cy="361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6614831" y="3651837"/>
            <a:ext cx="1505969" cy="3898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Salvavidas</a:t>
            </a:r>
          </a:p>
        </p:txBody>
      </p:sp>
      <p:cxnSp>
        <p:nvCxnSpPr>
          <p:cNvPr id="44" name="3 Conector recto"/>
          <p:cNvCxnSpPr>
            <a:cxnSpLocks noChangeShapeType="1"/>
          </p:cNvCxnSpPr>
          <p:nvPr/>
        </p:nvCxnSpPr>
        <p:spPr bwMode="auto">
          <a:xfrm>
            <a:off x="2720203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3 Conector recto"/>
          <p:cNvCxnSpPr>
            <a:cxnSpLocks noChangeShapeType="1"/>
          </p:cNvCxnSpPr>
          <p:nvPr/>
        </p:nvCxnSpPr>
        <p:spPr bwMode="auto">
          <a:xfrm>
            <a:off x="6448433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3 Conector recto"/>
          <p:cNvCxnSpPr>
            <a:cxnSpLocks noChangeShapeType="1"/>
          </p:cNvCxnSpPr>
          <p:nvPr/>
        </p:nvCxnSpPr>
        <p:spPr bwMode="auto">
          <a:xfrm>
            <a:off x="8300568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82"/>
          <p:cNvSpPr>
            <a:spLocks noChangeArrowheads="1"/>
          </p:cNvSpPr>
          <p:nvPr/>
        </p:nvSpPr>
        <p:spPr bwMode="auto">
          <a:xfrm>
            <a:off x="6614831" y="3208309"/>
            <a:ext cx="1505969" cy="340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</p:txBody>
      </p:sp>
      <p:sp>
        <p:nvSpPr>
          <p:cNvPr id="40" name="Rectangle 82"/>
          <p:cNvSpPr>
            <a:spLocks noChangeArrowheads="1"/>
          </p:cNvSpPr>
          <p:nvPr/>
        </p:nvSpPr>
        <p:spPr bwMode="auto">
          <a:xfrm>
            <a:off x="6614831" y="4161566"/>
            <a:ext cx="1505969" cy="340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Promotor(a)</a:t>
            </a:r>
          </a:p>
        </p:txBody>
      </p:sp>
      <p:sp>
        <p:nvSpPr>
          <p:cNvPr id="53" name="Rectangle 375"/>
          <p:cNvSpPr>
            <a:spLocks noChangeArrowheads="1"/>
          </p:cNvSpPr>
          <p:nvPr/>
        </p:nvSpPr>
        <p:spPr bwMode="auto">
          <a:xfrm>
            <a:off x="3491418" y="1273757"/>
            <a:ext cx="2161165" cy="7122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Jefe(a) de Área Acuática</a:t>
            </a:r>
          </a:p>
        </p:txBody>
      </p:sp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5 Conector recto"/>
          <p:cNvCxnSpPr>
            <a:cxnSpLocks noChangeShapeType="1"/>
          </p:cNvCxnSpPr>
          <p:nvPr/>
        </p:nvCxnSpPr>
        <p:spPr bwMode="auto">
          <a:xfrm>
            <a:off x="3837408" y="2965165"/>
            <a:ext cx="72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9 Conector recto"/>
          <p:cNvCxnSpPr>
            <a:cxnSpLocks noChangeShapeType="1"/>
          </p:cNvCxnSpPr>
          <p:nvPr/>
        </p:nvCxnSpPr>
        <p:spPr bwMode="auto">
          <a:xfrm>
            <a:off x="306710" y="3360463"/>
            <a:ext cx="85026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91 Conector recto"/>
          <p:cNvCxnSpPr>
            <a:cxnSpLocks noChangeShapeType="1"/>
            <a:endCxn id="24" idx="2"/>
          </p:cNvCxnSpPr>
          <p:nvPr/>
        </p:nvCxnSpPr>
        <p:spPr bwMode="auto">
          <a:xfrm flipH="1">
            <a:off x="7699697" y="3655157"/>
            <a:ext cx="814388" cy="12700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2 Conector recto"/>
          <p:cNvCxnSpPr>
            <a:cxnSpLocks noChangeShapeType="1"/>
          </p:cNvCxnSpPr>
          <p:nvPr/>
        </p:nvCxnSpPr>
        <p:spPr bwMode="auto">
          <a:xfrm>
            <a:off x="8620447" y="405933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93 Conector recto"/>
          <p:cNvCxnSpPr>
            <a:cxnSpLocks noChangeShapeType="1"/>
          </p:cNvCxnSpPr>
          <p:nvPr/>
        </p:nvCxnSpPr>
        <p:spPr bwMode="auto">
          <a:xfrm>
            <a:off x="8620447" y="458695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94 Conector recto"/>
          <p:cNvCxnSpPr>
            <a:cxnSpLocks noChangeShapeType="1"/>
          </p:cNvCxnSpPr>
          <p:nvPr/>
        </p:nvCxnSpPr>
        <p:spPr bwMode="auto">
          <a:xfrm>
            <a:off x="8620447" y="5011390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95 Conector recto"/>
          <p:cNvCxnSpPr>
            <a:cxnSpLocks noChangeShapeType="1"/>
          </p:cNvCxnSpPr>
          <p:nvPr/>
        </p:nvCxnSpPr>
        <p:spPr bwMode="auto">
          <a:xfrm>
            <a:off x="8609335" y="5451698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96 Conector recto"/>
          <p:cNvCxnSpPr>
            <a:cxnSpLocks noChangeShapeType="1"/>
          </p:cNvCxnSpPr>
          <p:nvPr/>
        </p:nvCxnSpPr>
        <p:spPr bwMode="auto">
          <a:xfrm>
            <a:off x="8817673" y="3360463"/>
            <a:ext cx="0" cy="210076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87 Conector recto"/>
          <p:cNvCxnSpPr>
            <a:cxnSpLocks noChangeShapeType="1"/>
          </p:cNvCxnSpPr>
          <p:nvPr/>
        </p:nvCxnSpPr>
        <p:spPr bwMode="auto">
          <a:xfrm>
            <a:off x="335285" y="4068862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88 Conector recto"/>
          <p:cNvCxnSpPr>
            <a:cxnSpLocks noChangeShapeType="1"/>
          </p:cNvCxnSpPr>
          <p:nvPr/>
        </p:nvCxnSpPr>
        <p:spPr bwMode="auto">
          <a:xfrm>
            <a:off x="322585" y="458695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89 Conector recto"/>
          <p:cNvCxnSpPr>
            <a:cxnSpLocks noChangeShapeType="1"/>
          </p:cNvCxnSpPr>
          <p:nvPr/>
        </p:nvCxnSpPr>
        <p:spPr bwMode="auto">
          <a:xfrm>
            <a:off x="335285" y="5020915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90 Conector recto"/>
          <p:cNvCxnSpPr>
            <a:cxnSpLocks noChangeShapeType="1"/>
          </p:cNvCxnSpPr>
          <p:nvPr/>
        </p:nvCxnSpPr>
        <p:spPr bwMode="auto">
          <a:xfrm>
            <a:off x="330563" y="5461223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13 Conector recto"/>
          <p:cNvCxnSpPr>
            <a:cxnSpLocks noChangeShapeType="1"/>
          </p:cNvCxnSpPr>
          <p:nvPr/>
        </p:nvCxnSpPr>
        <p:spPr bwMode="auto">
          <a:xfrm flipH="1">
            <a:off x="306710" y="3360463"/>
            <a:ext cx="0" cy="210076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526035" y="4868515"/>
            <a:ext cx="1831975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RAUL GONZALEZ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538485" y="3467832"/>
            <a:ext cx="1835150" cy="309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BUROCRATAS MUNICIAPALES</a:t>
            </a:r>
          </a:p>
        </p:txBody>
      </p:sp>
      <p:sp>
        <p:nvSpPr>
          <p:cNvPr id="23" name="Rectangle 339"/>
          <p:cNvSpPr>
            <a:spLocks noChangeArrowheads="1"/>
          </p:cNvSpPr>
          <p:nvPr/>
        </p:nvSpPr>
        <p:spPr bwMode="auto">
          <a:xfrm>
            <a:off x="2535560" y="3919637"/>
            <a:ext cx="1811337" cy="315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VALLE DE SANTA LUCIA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782122" y="3483707"/>
            <a:ext cx="1833563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FILIBERTO SAGRERO</a:t>
            </a:r>
          </a:p>
        </p:txBody>
      </p:sp>
      <p:sp>
        <p:nvSpPr>
          <p:cNvPr id="25" name="Rectangle 1153"/>
          <p:cNvSpPr>
            <a:spLocks noChangeArrowheads="1"/>
          </p:cNvSpPr>
          <p:nvPr/>
        </p:nvSpPr>
        <p:spPr bwMode="auto">
          <a:xfrm>
            <a:off x="546422" y="4378995"/>
            <a:ext cx="1812925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10 DE MARZO</a:t>
            </a:r>
            <a:endParaRPr lang="es-ES" sz="1200" b="0" dirty="0">
              <a:latin typeface="Calibri" panose="020F0502020204030204" pitchFamily="34" charset="0"/>
            </a:endParaRPr>
          </a:p>
        </p:txBody>
      </p:sp>
      <p:sp>
        <p:nvSpPr>
          <p:cNvPr id="27" name="Rectangle 417"/>
          <p:cNvSpPr>
            <a:spLocks noChangeArrowheads="1"/>
          </p:cNvSpPr>
          <p:nvPr/>
        </p:nvSpPr>
        <p:spPr bwMode="auto">
          <a:xfrm>
            <a:off x="6782122" y="4863753"/>
            <a:ext cx="1833563" cy="3254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MODERNA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48010" y="3905349"/>
            <a:ext cx="1833562" cy="306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VALLE DEL MIRADOR</a:t>
            </a:r>
          </a:p>
        </p:txBody>
      </p:sp>
      <p:sp>
        <p:nvSpPr>
          <p:cNvPr id="29" name="Rectangle 1153"/>
          <p:cNvSpPr>
            <a:spLocks noChangeArrowheads="1"/>
          </p:cNvSpPr>
          <p:nvPr/>
        </p:nvSpPr>
        <p:spPr bwMode="auto">
          <a:xfrm>
            <a:off x="4854897" y="4868515"/>
            <a:ext cx="1844675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VALLE DE INFONAVIT</a:t>
            </a:r>
          </a:p>
        </p:txBody>
      </p:sp>
      <p:sp>
        <p:nvSpPr>
          <p:cNvPr id="30" name="Rectangle 311"/>
          <p:cNvSpPr>
            <a:spLocks noChangeArrowheads="1"/>
          </p:cNvSpPr>
          <p:nvPr/>
        </p:nvSpPr>
        <p:spPr bwMode="auto">
          <a:xfrm>
            <a:off x="2535560" y="4378995"/>
            <a:ext cx="1817687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JESUS HINOJOSA TIJERINA</a:t>
            </a:r>
          </a:p>
        </p:txBody>
      </p:sp>
      <p:sp>
        <p:nvSpPr>
          <p:cNvPr id="31" name="Rectangle 299"/>
          <p:cNvSpPr>
            <a:spLocks noChangeArrowheads="1"/>
          </p:cNvSpPr>
          <p:nvPr/>
        </p:nvSpPr>
        <p:spPr bwMode="auto">
          <a:xfrm>
            <a:off x="4840610" y="3483707"/>
            <a:ext cx="1830387" cy="296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VILLA ALEGRE</a:t>
            </a:r>
            <a:endParaRPr lang="es-ES" sz="1200" b="0" dirty="0">
              <a:latin typeface="Calibri" panose="020F0502020204030204" pitchFamily="34" charset="0"/>
            </a:endParaRPr>
          </a:p>
        </p:txBody>
      </p:sp>
      <p:sp>
        <p:nvSpPr>
          <p:cNvPr id="32" name="Rectangle 217"/>
          <p:cNvSpPr>
            <a:spLocks noChangeArrowheads="1"/>
          </p:cNvSpPr>
          <p:nvPr/>
        </p:nvSpPr>
        <p:spPr bwMode="auto">
          <a:xfrm>
            <a:off x="538485" y="4868515"/>
            <a:ext cx="1835150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PARQUE ESPAÑA</a:t>
            </a:r>
          </a:p>
        </p:txBody>
      </p:sp>
      <p:sp>
        <p:nvSpPr>
          <p:cNvPr id="33" name="Rectangle 417"/>
          <p:cNvSpPr>
            <a:spLocks noChangeArrowheads="1"/>
          </p:cNvSpPr>
          <p:nvPr/>
        </p:nvSpPr>
        <p:spPr bwMode="auto">
          <a:xfrm>
            <a:off x="4845372" y="3910112"/>
            <a:ext cx="1846263" cy="322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SAN JORGE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4" name="Rectangle 137"/>
          <p:cNvSpPr>
            <a:spLocks noChangeArrowheads="1"/>
          </p:cNvSpPr>
          <p:nvPr/>
        </p:nvSpPr>
        <p:spPr bwMode="auto">
          <a:xfrm>
            <a:off x="6782122" y="3914874"/>
            <a:ext cx="1817688" cy="319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BICENTENARIO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FOMERREY 113</a:t>
            </a:r>
          </a:p>
        </p:txBody>
      </p:sp>
      <p:sp>
        <p:nvSpPr>
          <p:cNvPr id="37" name="Rectangle 137"/>
          <p:cNvSpPr>
            <a:spLocks noChangeArrowheads="1"/>
          </p:cNvSpPr>
          <p:nvPr/>
        </p:nvSpPr>
        <p:spPr bwMode="auto">
          <a:xfrm>
            <a:off x="4854897" y="5348512"/>
            <a:ext cx="1862138" cy="3127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CAMINO REAL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796410" y="5359623"/>
            <a:ext cx="1831975" cy="301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 LOS CAMPEONES</a:t>
            </a: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6791647" y="4378995"/>
            <a:ext cx="1825625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BICENTENARIO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DIEGO DE MONTEMAYOR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2516510" y="5351686"/>
            <a:ext cx="1831975" cy="3095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SAN BERNABE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538486" y="5348511"/>
            <a:ext cx="183515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POLIVALENTE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2535560" y="3475770"/>
            <a:ext cx="1816100" cy="312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DOMO ACUATICO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3" name="Rectangle 375"/>
          <p:cNvSpPr>
            <a:spLocks noChangeArrowheads="1"/>
          </p:cNvSpPr>
          <p:nvPr/>
        </p:nvSpPr>
        <p:spPr bwMode="auto">
          <a:xfrm>
            <a:off x="2117529" y="2680524"/>
            <a:ext cx="1720610" cy="569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Secretaria(o)  C</a:t>
            </a:r>
          </a:p>
        </p:txBody>
      </p:sp>
      <p:sp>
        <p:nvSpPr>
          <p:cNvPr id="44" name="Rectangle 137"/>
          <p:cNvSpPr>
            <a:spLocks noChangeArrowheads="1"/>
          </p:cNvSpPr>
          <p:nvPr/>
        </p:nvSpPr>
        <p:spPr bwMode="auto">
          <a:xfrm>
            <a:off x="4854897" y="4378996"/>
            <a:ext cx="1830388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INDECO NARANJO</a:t>
            </a:r>
          </a:p>
        </p:txBody>
      </p:sp>
      <p:cxnSp>
        <p:nvCxnSpPr>
          <p:cNvPr id="45" name="87 Conector recto"/>
          <p:cNvCxnSpPr>
            <a:cxnSpLocks noChangeShapeType="1"/>
          </p:cNvCxnSpPr>
          <p:nvPr/>
        </p:nvCxnSpPr>
        <p:spPr bwMode="auto">
          <a:xfrm>
            <a:off x="322585" y="3596420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87 Conector recto"/>
          <p:cNvCxnSpPr>
            <a:cxnSpLocks noChangeShapeType="1"/>
          </p:cNvCxnSpPr>
          <p:nvPr/>
        </p:nvCxnSpPr>
        <p:spPr bwMode="auto">
          <a:xfrm>
            <a:off x="8609335" y="3642579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206"/>
          <p:cNvSpPr>
            <a:spLocks noChangeShapeType="1"/>
          </p:cNvSpPr>
          <p:nvPr/>
        </p:nvSpPr>
        <p:spPr bwMode="auto">
          <a:xfrm flipH="1">
            <a:off x="4571195" y="2021670"/>
            <a:ext cx="0" cy="3495562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cxnSp>
        <p:nvCxnSpPr>
          <p:cNvPr id="48" name="2 Conector recto"/>
          <p:cNvCxnSpPr>
            <a:cxnSpLocks noChangeShapeType="1"/>
            <a:stCxn id="42" idx="3"/>
            <a:endCxn id="31" idx="1"/>
          </p:cNvCxnSpPr>
          <p:nvPr/>
        </p:nvCxnSpPr>
        <p:spPr bwMode="auto">
          <a:xfrm>
            <a:off x="4351660" y="3632932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53 Conector recto"/>
          <p:cNvCxnSpPr>
            <a:cxnSpLocks noChangeShapeType="1"/>
          </p:cNvCxnSpPr>
          <p:nvPr/>
        </p:nvCxnSpPr>
        <p:spPr bwMode="auto">
          <a:xfrm>
            <a:off x="4354835" y="4081521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54 Conector recto"/>
          <p:cNvCxnSpPr>
            <a:cxnSpLocks noChangeShapeType="1"/>
          </p:cNvCxnSpPr>
          <p:nvPr/>
        </p:nvCxnSpPr>
        <p:spPr bwMode="auto">
          <a:xfrm>
            <a:off x="4354835" y="4552113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57 Conector recto"/>
          <p:cNvCxnSpPr>
            <a:cxnSpLocks noChangeShapeType="1"/>
          </p:cNvCxnSpPr>
          <p:nvPr/>
        </p:nvCxnSpPr>
        <p:spPr bwMode="auto">
          <a:xfrm>
            <a:off x="4354835" y="5039925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73 Conector recto"/>
          <p:cNvCxnSpPr>
            <a:cxnSpLocks noChangeShapeType="1"/>
          </p:cNvCxnSpPr>
          <p:nvPr/>
        </p:nvCxnSpPr>
        <p:spPr bwMode="auto">
          <a:xfrm>
            <a:off x="4354835" y="5519907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417"/>
          <p:cNvSpPr>
            <a:spLocks noChangeArrowheads="1"/>
          </p:cNvSpPr>
          <p:nvPr/>
        </p:nvSpPr>
        <p:spPr bwMode="auto">
          <a:xfrm>
            <a:off x="3333399" y="1761329"/>
            <a:ext cx="2500313" cy="79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Coordinador(a) </a:t>
            </a: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Unidades Deportivas</a:t>
            </a:r>
          </a:p>
        </p:txBody>
      </p:sp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9 Conector recto"/>
          <p:cNvCxnSpPr>
            <a:cxnSpLocks noChangeShapeType="1"/>
          </p:cNvCxnSpPr>
          <p:nvPr/>
        </p:nvCxnSpPr>
        <p:spPr bwMode="auto">
          <a:xfrm>
            <a:off x="6546229" y="4202971"/>
            <a:ext cx="22383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89648" y="3851779"/>
            <a:ext cx="1756582" cy="6769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4481229" y="2325917"/>
            <a:ext cx="0" cy="1412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2243341" y="3752229"/>
            <a:ext cx="454895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H="1">
            <a:off x="2235388" y="3752230"/>
            <a:ext cx="0" cy="118068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2237728" y="4147409"/>
            <a:ext cx="241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 flipH="1">
            <a:off x="6792292" y="3763342"/>
            <a:ext cx="0" cy="117591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7"/>
          <p:cNvSpPr>
            <a:spLocks noChangeArrowheads="1"/>
          </p:cNvSpPr>
          <p:nvPr/>
        </p:nvSpPr>
        <p:spPr bwMode="auto">
          <a:xfrm>
            <a:off x="4811672" y="4598349"/>
            <a:ext cx="1755196" cy="699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Intendente</a:t>
            </a:r>
          </a:p>
        </p:txBody>
      </p:sp>
      <p:sp>
        <p:nvSpPr>
          <p:cNvPr id="14" name="Line 138"/>
          <p:cNvSpPr>
            <a:spLocks noChangeShapeType="1"/>
          </p:cNvSpPr>
          <p:nvPr/>
        </p:nvSpPr>
        <p:spPr bwMode="auto">
          <a:xfrm>
            <a:off x="2246502" y="4932911"/>
            <a:ext cx="2270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79027" y="3850533"/>
            <a:ext cx="1775633" cy="6953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8667" y="2933476"/>
            <a:ext cx="1876426" cy="677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17" name="2 Conector recto"/>
          <p:cNvCxnSpPr>
            <a:cxnSpLocks noChangeShapeType="1"/>
            <a:stCxn id="16" idx="3"/>
          </p:cNvCxnSpPr>
          <p:nvPr/>
        </p:nvCxnSpPr>
        <p:spPr bwMode="auto">
          <a:xfrm>
            <a:off x="4025093" y="3272408"/>
            <a:ext cx="434975" cy="79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320767" y="1991442"/>
            <a:ext cx="2349500" cy="7493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53"/>
          <p:cNvSpPr>
            <a:spLocks noChangeArrowheads="1"/>
          </p:cNvSpPr>
          <p:nvPr/>
        </p:nvSpPr>
        <p:spPr bwMode="auto">
          <a:xfrm>
            <a:off x="2462401" y="4601943"/>
            <a:ext cx="1775633" cy="673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</a:p>
        </p:txBody>
      </p:sp>
      <p:cxnSp>
        <p:nvCxnSpPr>
          <p:cNvPr id="20" name="19 Conector recto"/>
          <p:cNvCxnSpPr>
            <a:cxnSpLocks noChangeShapeType="1"/>
          </p:cNvCxnSpPr>
          <p:nvPr/>
        </p:nvCxnSpPr>
        <p:spPr bwMode="auto">
          <a:xfrm>
            <a:off x="6566867" y="4939261"/>
            <a:ext cx="2254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05493802"/>
              </p:ext>
            </p:extLst>
          </p:nvPr>
        </p:nvGraphicFramePr>
        <p:xfrm>
          <a:off x="2001302" y="2324668"/>
          <a:ext cx="514139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265543712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4 Conector recto"/>
          <p:cNvCxnSpPr>
            <a:cxnSpLocks noChangeShapeType="1"/>
            <a:stCxn id="12" idx="3"/>
          </p:cNvCxnSpPr>
          <p:nvPr/>
        </p:nvCxnSpPr>
        <p:spPr bwMode="auto">
          <a:xfrm>
            <a:off x="4076350" y="3312726"/>
            <a:ext cx="500181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2 Conector recto"/>
          <p:cNvCxnSpPr>
            <a:cxnSpLocks noChangeShapeType="1"/>
            <a:stCxn id="23" idx="2"/>
          </p:cNvCxnSpPr>
          <p:nvPr/>
        </p:nvCxnSpPr>
        <p:spPr bwMode="auto">
          <a:xfrm>
            <a:off x="4569463" y="2727297"/>
            <a:ext cx="0" cy="108841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4830575" y="3965201"/>
            <a:ext cx="1790003" cy="6159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Ayudante de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302362" y="2953157"/>
            <a:ext cx="1773988" cy="71913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13" name="10 Conector recto"/>
          <p:cNvCxnSpPr>
            <a:cxnSpLocks noChangeShapeType="1"/>
          </p:cNvCxnSpPr>
          <p:nvPr/>
        </p:nvCxnSpPr>
        <p:spPr bwMode="auto">
          <a:xfrm>
            <a:off x="2113450" y="3815707"/>
            <a:ext cx="4754103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30720 Conector recto"/>
          <p:cNvCxnSpPr>
            <a:cxnSpLocks noChangeShapeType="1"/>
          </p:cNvCxnSpPr>
          <p:nvPr/>
        </p:nvCxnSpPr>
        <p:spPr bwMode="auto">
          <a:xfrm>
            <a:off x="2100750" y="3815707"/>
            <a:ext cx="0" cy="49346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66 Conector recto"/>
          <p:cNvCxnSpPr>
            <a:cxnSpLocks noChangeShapeType="1"/>
          </p:cNvCxnSpPr>
          <p:nvPr/>
        </p:nvCxnSpPr>
        <p:spPr bwMode="auto">
          <a:xfrm>
            <a:off x="2107100" y="4325268"/>
            <a:ext cx="185737" cy="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4 Conector recto"/>
          <p:cNvCxnSpPr>
            <a:cxnSpLocks noChangeShapeType="1"/>
          </p:cNvCxnSpPr>
          <p:nvPr/>
        </p:nvCxnSpPr>
        <p:spPr bwMode="auto">
          <a:xfrm>
            <a:off x="6867553" y="3815707"/>
            <a:ext cx="0" cy="119746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302362" y="4006756"/>
            <a:ext cx="1790003" cy="6691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Intendente</a:t>
            </a:r>
          </a:p>
        </p:txBody>
      </p:sp>
      <p:sp>
        <p:nvSpPr>
          <p:cNvPr id="23" name="Rectangle 375"/>
          <p:cNvSpPr>
            <a:spLocks noChangeArrowheads="1"/>
          </p:cNvSpPr>
          <p:nvPr/>
        </p:nvSpPr>
        <p:spPr bwMode="auto">
          <a:xfrm>
            <a:off x="3472188" y="1978288"/>
            <a:ext cx="2194550" cy="74900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Promotor(a) Deportivo(a)</a:t>
            </a:r>
          </a:p>
        </p:txBody>
      </p:sp>
      <p:cxnSp>
        <p:nvCxnSpPr>
          <p:cNvPr id="19" name="66 Conector recto"/>
          <p:cNvCxnSpPr>
            <a:cxnSpLocks noChangeShapeType="1"/>
          </p:cNvCxnSpPr>
          <p:nvPr/>
        </p:nvCxnSpPr>
        <p:spPr bwMode="auto">
          <a:xfrm>
            <a:off x="6622706" y="4293096"/>
            <a:ext cx="228221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841015" y="4653136"/>
            <a:ext cx="1790003" cy="67220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 </a:t>
            </a:r>
          </a:p>
        </p:txBody>
      </p:sp>
      <p:cxnSp>
        <p:nvCxnSpPr>
          <p:cNvPr id="24" name="66 Conector recto"/>
          <p:cNvCxnSpPr>
            <a:cxnSpLocks noChangeShapeType="1"/>
          </p:cNvCxnSpPr>
          <p:nvPr/>
        </p:nvCxnSpPr>
        <p:spPr bwMode="auto">
          <a:xfrm>
            <a:off x="6631019" y="5013176"/>
            <a:ext cx="228221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08091953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138"/>
          <p:cNvSpPr>
            <a:spLocks noChangeShapeType="1"/>
          </p:cNvSpPr>
          <p:nvPr/>
        </p:nvSpPr>
        <p:spPr bwMode="auto">
          <a:xfrm>
            <a:off x="3608799" y="504744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327958" y="4299643"/>
            <a:ext cx="304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9" name="Line 138"/>
          <p:cNvSpPr>
            <a:spLocks noChangeShapeType="1"/>
          </p:cNvSpPr>
          <p:nvPr/>
        </p:nvSpPr>
        <p:spPr bwMode="auto">
          <a:xfrm>
            <a:off x="3606764" y="4298056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auto">
          <a:xfrm flipV="1">
            <a:off x="1598217" y="5056881"/>
            <a:ext cx="231775" cy="568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cxnSp>
        <p:nvCxnSpPr>
          <p:cNvPr id="13" name="3 Conector recto"/>
          <p:cNvCxnSpPr>
            <a:cxnSpLocks noChangeShapeType="1"/>
          </p:cNvCxnSpPr>
          <p:nvPr/>
        </p:nvCxnSpPr>
        <p:spPr bwMode="auto">
          <a:xfrm flipV="1">
            <a:off x="3581372" y="3326762"/>
            <a:ext cx="99377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4575147" y="2396231"/>
            <a:ext cx="7937" cy="1393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739623" y="4714364"/>
            <a:ext cx="1676912" cy="7099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598217" y="4232968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598217" y="3799579"/>
            <a:ext cx="6034541" cy="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0" name="Rectangle 72"/>
          <p:cNvSpPr>
            <a:spLocks noChangeArrowheads="1"/>
          </p:cNvSpPr>
          <p:nvPr/>
        </p:nvSpPr>
        <p:spPr bwMode="auto">
          <a:xfrm>
            <a:off x="3749640" y="3912293"/>
            <a:ext cx="1691530" cy="706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1734742" y="4686993"/>
            <a:ext cx="1733435" cy="7199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22" name="Rectangle 393"/>
          <p:cNvSpPr>
            <a:spLocks noChangeArrowheads="1"/>
          </p:cNvSpPr>
          <p:nvPr/>
        </p:nvSpPr>
        <p:spPr bwMode="auto">
          <a:xfrm>
            <a:off x="5749755" y="3916360"/>
            <a:ext cx="1664354" cy="7064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731567" y="3878956"/>
            <a:ext cx="1721043" cy="70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Encargado(a)</a:t>
            </a:r>
          </a:p>
        </p:txBody>
      </p:sp>
      <p:sp>
        <p:nvSpPr>
          <p:cNvPr id="25" name="Rectangle 602"/>
          <p:cNvSpPr>
            <a:spLocks noChangeArrowheads="1"/>
          </p:cNvSpPr>
          <p:nvPr/>
        </p:nvSpPr>
        <p:spPr bwMode="auto">
          <a:xfrm>
            <a:off x="1949877" y="3018092"/>
            <a:ext cx="1768020" cy="65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Secretaria </a:t>
            </a:r>
            <a:r>
              <a:rPr lang="es-MX" sz="1200" b="0" dirty="0">
                <a:latin typeface="Calibri" panose="020F0502020204030204" pitchFamily="34" charset="0"/>
              </a:rPr>
              <a:t>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</a:p>
        </p:txBody>
      </p:sp>
      <p:cxnSp>
        <p:nvCxnSpPr>
          <p:cNvPr id="28" name="2 Conector recto"/>
          <p:cNvCxnSpPr>
            <a:cxnSpLocks noChangeShapeType="1"/>
          </p:cNvCxnSpPr>
          <p:nvPr/>
        </p:nvCxnSpPr>
        <p:spPr bwMode="auto">
          <a:xfrm>
            <a:off x="3595584" y="3809106"/>
            <a:ext cx="0" cy="123833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9 Conector recto"/>
          <p:cNvCxnSpPr>
            <a:cxnSpLocks noChangeShapeType="1"/>
          </p:cNvCxnSpPr>
          <p:nvPr/>
        </p:nvCxnSpPr>
        <p:spPr bwMode="auto">
          <a:xfrm>
            <a:off x="7632758" y="3813868"/>
            <a:ext cx="0" cy="4841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137"/>
          <p:cNvSpPr>
            <a:spLocks noChangeArrowheads="1"/>
          </p:cNvSpPr>
          <p:nvPr/>
        </p:nvSpPr>
        <p:spPr bwMode="auto">
          <a:xfrm>
            <a:off x="3446772" y="1985595"/>
            <a:ext cx="2240210" cy="852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Encargado(a) </a:t>
            </a:r>
          </a:p>
        </p:txBody>
      </p:sp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1596630" y="3799581"/>
            <a:ext cx="0" cy="12398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13"/>
          <p:cNvSpPr>
            <a:spLocks noChangeShapeType="1"/>
          </p:cNvSpPr>
          <p:nvPr/>
        </p:nvSpPr>
        <p:spPr bwMode="auto">
          <a:xfrm>
            <a:off x="1483889" y="3761619"/>
            <a:ext cx="0" cy="198684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4" name="Line 201"/>
          <p:cNvSpPr>
            <a:spLocks noChangeShapeType="1"/>
          </p:cNvSpPr>
          <p:nvPr/>
        </p:nvSpPr>
        <p:spPr bwMode="auto">
          <a:xfrm>
            <a:off x="1488651" y="4175250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5" name="Line 201"/>
          <p:cNvSpPr>
            <a:spLocks noChangeShapeType="1"/>
          </p:cNvSpPr>
          <p:nvPr/>
        </p:nvSpPr>
        <p:spPr bwMode="auto">
          <a:xfrm>
            <a:off x="1490239" y="5007100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6" name="Line 201"/>
          <p:cNvSpPr>
            <a:spLocks noChangeShapeType="1"/>
          </p:cNvSpPr>
          <p:nvPr/>
        </p:nvSpPr>
        <p:spPr bwMode="auto">
          <a:xfrm>
            <a:off x="1475952" y="5761560"/>
            <a:ext cx="263524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4" name="Line 140"/>
          <p:cNvSpPr>
            <a:spLocks noChangeShapeType="1"/>
          </p:cNvSpPr>
          <p:nvPr/>
        </p:nvSpPr>
        <p:spPr bwMode="auto">
          <a:xfrm>
            <a:off x="3109470" y="3201434"/>
            <a:ext cx="21812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33726" y="2914097"/>
            <a:ext cx="1888543" cy="646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Secretaria(o) </a:t>
            </a:r>
            <a:r>
              <a:rPr lang="es-MX" sz="1200" b="0" dirty="0">
                <a:latin typeface="Calibri" panose="020F0502020204030204" pitchFamily="34" charset="0"/>
              </a:rPr>
              <a:t>/ </a:t>
            </a:r>
            <a:r>
              <a:rPr lang="es-MX" sz="1200" b="0" dirty="0" smtClean="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632912" y="4621337"/>
            <a:ext cx="1684652" cy="687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1632912" y="3884737"/>
            <a:ext cx="1669488" cy="661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10" name="Rectangle 203"/>
          <p:cNvSpPr>
            <a:spLocks noChangeArrowheads="1"/>
          </p:cNvSpPr>
          <p:nvPr/>
        </p:nvSpPr>
        <p:spPr bwMode="auto">
          <a:xfrm>
            <a:off x="1620211" y="5386512"/>
            <a:ext cx="1688788" cy="655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11" name="Line 249"/>
          <p:cNvSpPr>
            <a:spLocks noChangeShapeType="1"/>
          </p:cNvSpPr>
          <p:nvPr/>
        </p:nvSpPr>
        <p:spPr bwMode="auto">
          <a:xfrm>
            <a:off x="4569970" y="2348731"/>
            <a:ext cx="0" cy="14065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3" name="Line 314"/>
          <p:cNvSpPr>
            <a:spLocks noChangeShapeType="1"/>
          </p:cNvSpPr>
          <p:nvPr/>
        </p:nvSpPr>
        <p:spPr bwMode="auto">
          <a:xfrm flipV="1">
            <a:off x="1483889" y="3755255"/>
            <a:ext cx="6072379" cy="63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455545" y="1991759"/>
            <a:ext cx="2244725" cy="820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Auxiliar </a:t>
            </a:r>
            <a:r>
              <a:rPr lang="es-MX" sz="1200" b="0" dirty="0" smtClean="0">
                <a:latin typeface="Calibri" panose="020F0502020204030204" pitchFamily="34" charset="0"/>
              </a:rPr>
              <a:t>Administrativo(a)</a:t>
            </a:r>
          </a:p>
        </p:txBody>
      </p:sp>
      <p:sp>
        <p:nvSpPr>
          <p:cNvPr id="18" name="Line 138"/>
          <p:cNvSpPr>
            <a:spLocks noChangeShapeType="1"/>
          </p:cNvSpPr>
          <p:nvPr/>
        </p:nvSpPr>
        <p:spPr bwMode="auto">
          <a:xfrm>
            <a:off x="3541580" y="4955914"/>
            <a:ext cx="2714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cxnSp>
        <p:nvCxnSpPr>
          <p:cNvPr id="19" name="2 Conector recto"/>
          <p:cNvCxnSpPr>
            <a:cxnSpLocks noChangeShapeType="1"/>
          </p:cNvCxnSpPr>
          <p:nvPr/>
        </p:nvCxnSpPr>
        <p:spPr bwMode="auto">
          <a:xfrm>
            <a:off x="7561030" y="3761619"/>
            <a:ext cx="0" cy="120341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4 Conector recto"/>
          <p:cNvCxnSpPr>
            <a:cxnSpLocks noChangeShapeType="1"/>
          </p:cNvCxnSpPr>
          <p:nvPr/>
        </p:nvCxnSpPr>
        <p:spPr bwMode="auto">
          <a:xfrm>
            <a:off x="7273693" y="4291137"/>
            <a:ext cx="28733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ine 138"/>
          <p:cNvSpPr>
            <a:spLocks noChangeShapeType="1"/>
          </p:cNvSpPr>
          <p:nvPr/>
        </p:nvSpPr>
        <p:spPr bwMode="auto">
          <a:xfrm>
            <a:off x="3555868" y="5736964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706626" y="5387714"/>
            <a:ext cx="1733910" cy="650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667493" y="3884737"/>
            <a:ext cx="1712697" cy="661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706627" y="4617776"/>
            <a:ext cx="1724804" cy="687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Soldador(a)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5" name="Rectangle 417"/>
          <p:cNvSpPr>
            <a:spLocks noChangeArrowheads="1"/>
          </p:cNvSpPr>
          <p:nvPr/>
        </p:nvSpPr>
        <p:spPr bwMode="auto">
          <a:xfrm>
            <a:off x="5290694" y="2914097"/>
            <a:ext cx="1967039" cy="646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26" name="2 Conector recto"/>
          <p:cNvCxnSpPr>
            <a:cxnSpLocks noChangeShapeType="1"/>
          </p:cNvCxnSpPr>
          <p:nvPr/>
        </p:nvCxnSpPr>
        <p:spPr bwMode="auto">
          <a:xfrm>
            <a:off x="3541580" y="3761619"/>
            <a:ext cx="0" cy="196144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7305443" y="4972175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5666911" y="4621337"/>
            <a:ext cx="1708517" cy="765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</a:t>
            </a:r>
          </a:p>
        </p:txBody>
      </p:sp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cxnSp>
        <p:nvCxnSpPr>
          <p:cNvPr id="30" name="17 Conector recto"/>
          <p:cNvCxnSpPr>
            <a:cxnSpLocks noChangeShapeType="1"/>
          </p:cNvCxnSpPr>
          <p:nvPr/>
        </p:nvCxnSpPr>
        <p:spPr bwMode="auto">
          <a:xfrm flipV="1">
            <a:off x="3555907" y="4175250"/>
            <a:ext cx="1239838" cy="4048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61"/>
          <p:cNvSpPr>
            <a:spLocks noChangeArrowheads="1"/>
          </p:cNvSpPr>
          <p:nvPr/>
        </p:nvSpPr>
        <p:spPr bwMode="auto">
          <a:xfrm>
            <a:off x="3706626" y="3884738"/>
            <a:ext cx="1730258" cy="661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52716221"/>
              </p:ext>
            </p:extLst>
          </p:nvPr>
        </p:nvGraphicFramePr>
        <p:xfrm>
          <a:off x="179512" y="1164161"/>
          <a:ext cx="8892480" cy="546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80"/>
          <p:cNvSpPr>
            <a:spLocks noChangeShapeType="1"/>
          </p:cNvSpPr>
          <p:nvPr/>
        </p:nvSpPr>
        <p:spPr bwMode="auto">
          <a:xfrm>
            <a:off x="7150172" y="4993874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1" name="Line 180"/>
          <p:cNvSpPr>
            <a:spLocks noChangeShapeType="1"/>
          </p:cNvSpPr>
          <p:nvPr/>
        </p:nvSpPr>
        <p:spPr bwMode="auto">
          <a:xfrm>
            <a:off x="7169147" y="4335139"/>
            <a:ext cx="2746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6" name="Rectangle 123"/>
          <p:cNvSpPr>
            <a:spLocks noChangeArrowheads="1"/>
          </p:cNvSpPr>
          <p:nvPr/>
        </p:nvSpPr>
        <p:spPr bwMode="auto">
          <a:xfrm>
            <a:off x="5645212" y="3928965"/>
            <a:ext cx="1663460" cy="6477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Encargado(a) </a:t>
            </a:r>
            <a:r>
              <a:rPr lang="es-MX" sz="1200" dirty="0" smtClean="0">
                <a:latin typeface="Calibri" panose="020F0502020204030204" pitchFamily="34" charset="0"/>
              </a:rPr>
              <a:t> </a:t>
            </a:r>
            <a:r>
              <a:rPr lang="es-MX" sz="1200" b="0" dirty="0" smtClean="0">
                <a:latin typeface="Calibri" panose="020F0502020204030204" pitchFamily="34" charset="0"/>
              </a:rPr>
              <a:t>Sección</a:t>
            </a:r>
          </a:p>
        </p:txBody>
      </p:sp>
      <p:sp>
        <p:nvSpPr>
          <p:cNvPr id="4" name="Line 180"/>
          <p:cNvSpPr>
            <a:spLocks noChangeShapeType="1"/>
          </p:cNvSpPr>
          <p:nvPr/>
        </p:nvSpPr>
        <p:spPr bwMode="auto">
          <a:xfrm>
            <a:off x="3603092" y="5022405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7" name="Line 100"/>
          <p:cNvSpPr>
            <a:spLocks noChangeShapeType="1"/>
          </p:cNvSpPr>
          <p:nvPr/>
        </p:nvSpPr>
        <p:spPr bwMode="auto">
          <a:xfrm flipH="1">
            <a:off x="3114978" y="3109081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0" name="Line 161"/>
          <p:cNvSpPr>
            <a:spLocks noChangeShapeType="1"/>
          </p:cNvSpPr>
          <p:nvPr/>
        </p:nvSpPr>
        <p:spPr bwMode="auto">
          <a:xfrm>
            <a:off x="4569128" y="2764594"/>
            <a:ext cx="4762" cy="974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26842" y="2942394"/>
            <a:ext cx="1848586" cy="655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</a:t>
            </a:r>
          </a:p>
        </p:txBody>
      </p:sp>
      <p:sp>
        <p:nvSpPr>
          <p:cNvPr id="13" name="Line 101"/>
          <p:cNvSpPr>
            <a:spLocks noChangeShapeType="1"/>
          </p:cNvSpPr>
          <p:nvPr/>
        </p:nvSpPr>
        <p:spPr bwMode="auto">
          <a:xfrm>
            <a:off x="1664043" y="3767529"/>
            <a:ext cx="0" cy="122666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4" name="Line 102"/>
          <p:cNvSpPr>
            <a:spLocks noChangeShapeType="1"/>
          </p:cNvSpPr>
          <p:nvPr/>
        </p:nvSpPr>
        <p:spPr bwMode="auto">
          <a:xfrm>
            <a:off x="1664043" y="426460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5" name="Line 103"/>
          <p:cNvSpPr>
            <a:spLocks noChangeShapeType="1"/>
          </p:cNvSpPr>
          <p:nvPr/>
        </p:nvSpPr>
        <p:spPr bwMode="auto">
          <a:xfrm>
            <a:off x="1664043" y="500755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6" name="Line 151"/>
          <p:cNvSpPr>
            <a:spLocks noChangeShapeType="1"/>
          </p:cNvSpPr>
          <p:nvPr/>
        </p:nvSpPr>
        <p:spPr bwMode="auto">
          <a:xfrm flipV="1">
            <a:off x="1664044" y="3739319"/>
            <a:ext cx="5779742" cy="1590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8" name="Rectangle 171"/>
          <p:cNvSpPr>
            <a:spLocks noChangeArrowheads="1"/>
          </p:cNvSpPr>
          <p:nvPr/>
        </p:nvSpPr>
        <p:spPr bwMode="auto">
          <a:xfrm>
            <a:off x="5653098" y="4660876"/>
            <a:ext cx="1656686" cy="665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20" name="Line 175"/>
          <p:cNvSpPr>
            <a:spLocks noChangeShapeType="1"/>
          </p:cNvSpPr>
          <p:nvPr/>
        </p:nvSpPr>
        <p:spPr bwMode="auto">
          <a:xfrm>
            <a:off x="3603092" y="4282630"/>
            <a:ext cx="26670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792441" y="3943926"/>
            <a:ext cx="1678066" cy="647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453115" y="1992166"/>
            <a:ext cx="2241550" cy="8406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Profesional </a:t>
            </a:r>
            <a:r>
              <a:rPr lang="es-MX" sz="1200" b="0" dirty="0">
                <a:latin typeface="Calibri" panose="020F0502020204030204" pitchFamily="34" charset="0"/>
              </a:rPr>
              <a:t>Especialista No. </a:t>
            </a:r>
            <a:r>
              <a:rPr lang="es-MX" sz="1200" b="0" dirty="0" smtClean="0"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25" name="Rectangle 107"/>
          <p:cNvSpPr>
            <a:spLocks noChangeArrowheads="1"/>
          </p:cNvSpPr>
          <p:nvPr/>
        </p:nvSpPr>
        <p:spPr bwMode="auto">
          <a:xfrm>
            <a:off x="3726715" y="3932537"/>
            <a:ext cx="1704437" cy="6590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9" name="Rectangle 469"/>
          <p:cNvSpPr>
            <a:spLocks noChangeArrowheads="1"/>
          </p:cNvSpPr>
          <p:nvPr/>
        </p:nvSpPr>
        <p:spPr bwMode="auto">
          <a:xfrm>
            <a:off x="3726715" y="4679173"/>
            <a:ext cx="1681245" cy="647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30" name="Line 101"/>
          <p:cNvSpPr>
            <a:spLocks noChangeShapeType="1"/>
          </p:cNvSpPr>
          <p:nvPr/>
        </p:nvSpPr>
        <p:spPr bwMode="auto">
          <a:xfrm>
            <a:off x="3605550" y="3767529"/>
            <a:ext cx="0" cy="125487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31" name="Line 101"/>
          <p:cNvSpPr>
            <a:spLocks noChangeShapeType="1"/>
          </p:cNvSpPr>
          <p:nvPr/>
        </p:nvSpPr>
        <p:spPr bwMode="auto">
          <a:xfrm>
            <a:off x="7443785" y="3748600"/>
            <a:ext cx="0" cy="124527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32" name="Rectangle 192"/>
          <p:cNvSpPr>
            <a:spLocks noChangeArrowheads="1"/>
          </p:cNvSpPr>
          <p:nvPr/>
        </p:nvSpPr>
        <p:spPr bwMode="auto">
          <a:xfrm>
            <a:off x="1778343" y="4679173"/>
            <a:ext cx="1692164" cy="671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560389597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43706447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9"/>
          <p:cNvSpPr>
            <a:spLocks noChangeShapeType="1"/>
          </p:cNvSpPr>
          <p:nvPr/>
        </p:nvSpPr>
        <p:spPr bwMode="auto">
          <a:xfrm>
            <a:off x="4569460" y="3054561"/>
            <a:ext cx="0" cy="13446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915410" y="3649874"/>
            <a:ext cx="6492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222389" y="3248236"/>
            <a:ext cx="1715245" cy="715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92782" y="4183274"/>
            <a:ext cx="1752600" cy="7445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12" name="Rectangle 137"/>
          <p:cNvSpPr>
            <a:spLocks noChangeArrowheads="1"/>
          </p:cNvSpPr>
          <p:nvPr/>
        </p:nvSpPr>
        <p:spPr bwMode="auto">
          <a:xfrm>
            <a:off x="3330490" y="2276872"/>
            <a:ext cx="2476500" cy="795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 Deportivo(a)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9"/>
          <p:cNvSpPr>
            <a:spLocks noChangeShapeType="1"/>
          </p:cNvSpPr>
          <p:nvPr/>
        </p:nvSpPr>
        <p:spPr bwMode="auto">
          <a:xfrm>
            <a:off x="4572000" y="3072210"/>
            <a:ext cx="0" cy="10493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691305" y="4094460"/>
            <a:ext cx="1783112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</p:txBody>
      </p:sp>
      <p:sp>
        <p:nvSpPr>
          <p:cNvPr id="8" name="Rectangle 137"/>
          <p:cNvSpPr>
            <a:spLocks noChangeArrowheads="1"/>
          </p:cNvSpPr>
          <p:nvPr/>
        </p:nvSpPr>
        <p:spPr bwMode="auto">
          <a:xfrm>
            <a:off x="3344316" y="2276872"/>
            <a:ext cx="2476500" cy="795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 Deportivo(a)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4569374" y="3004269"/>
            <a:ext cx="0" cy="9731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>
            <a:off x="5896229" y="4004394"/>
            <a:ext cx="0" cy="396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3345412" y="3977408"/>
            <a:ext cx="255081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5" name="Rectangle 107"/>
          <p:cNvSpPr>
            <a:spLocks noChangeArrowheads="1"/>
          </p:cNvSpPr>
          <p:nvPr/>
        </p:nvSpPr>
        <p:spPr bwMode="auto">
          <a:xfrm>
            <a:off x="5029953" y="4316075"/>
            <a:ext cx="1732552" cy="666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Ayudante </a:t>
            </a:r>
            <a:r>
              <a:rPr lang="es-MX" sz="1200" b="0" dirty="0" smtClean="0">
                <a:latin typeface="Calibri" panose="020F0502020204030204" pitchFamily="34" charset="0"/>
              </a:rPr>
              <a:t>General</a:t>
            </a:r>
          </a:p>
        </p:txBody>
      </p:sp>
      <p:sp>
        <p:nvSpPr>
          <p:cNvPr id="16" name="Rectangle 1153"/>
          <p:cNvSpPr>
            <a:spLocks noChangeArrowheads="1"/>
          </p:cNvSpPr>
          <p:nvPr/>
        </p:nvSpPr>
        <p:spPr bwMode="auto">
          <a:xfrm>
            <a:off x="3345411" y="2156544"/>
            <a:ext cx="2447925" cy="833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 Administrativo(a)</a:t>
            </a:r>
          </a:p>
        </p:txBody>
      </p:sp>
      <p:sp>
        <p:nvSpPr>
          <p:cNvPr id="17" name="Rectangle 174"/>
          <p:cNvSpPr>
            <a:spLocks noChangeArrowheads="1"/>
          </p:cNvSpPr>
          <p:nvPr/>
        </p:nvSpPr>
        <p:spPr bwMode="auto">
          <a:xfrm>
            <a:off x="2461174" y="3097715"/>
            <a:ext cx="1747837" cy="6941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18" name="2 Conector recto"/>
          <p:cNvCxnSpPr>
            <a:cxnSpLocks noChangeShapeType="1"/>
            <a:stCxn id="17" idx="3"/>
          </p:cNvCxnSpPr>
          <p:nvPr/>
        </p:nvCxnSpPr>
        <p:spPr bwMode="auto">
          <a:xfrm flipV="1">
            <a:off x="4209011" y="3444010"/>
            <a:ext cx="360363" cy="79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0" name="Line 64"/>
          <p:cNvSpPr>
            <a:spLocks noChangeShapeType="1"/>
          </p:cNvSpPr>
          <p:nvPr/>
        </p:nvSpPr>
        <p:spPr bwMode="auto">
          <a:xfrm>
            <a:off x="3345411" y="4004394"/>
            <a:ext cx="0" cy="396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397674" y="4316075"/>
            <a:ext cx="1772861" cy="651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  <a:r>
              <a:rPr lang="es-MX" sz="1200" b="0" dirty="0">
                <a:latin typeface="Calibri" panose="020F0502020204030204" pitchFamily="34" charset="0"/>
              </a:rPr>
              <a:t>de </a:t>
            </a:r>
            <a:r>
              <a:rPr lang="es-MX" sz="1200" b="0" dirty="0" err="1" smtClean="0">
                <a:latin typeface="Calibri" panose="020F0502020204030204" pitchFamily="34" charset="0"/>
              </a:rPr>
              <a:t>Aerobic’s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26286475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513826" y="3608842"/>
            <a:ext cx="2140273" cy="5588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O 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513825" y="2262381"/>
            <a:ext cx="2140273" cy="5588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Coordinador(a) de Unidades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Deportivas</a:t>
            </a:r>
          </a:p>
        </p:txBody>
      </p:sp>
      <p:cxnSp>
        <p:nvCxnSpPr>
          <p:cNvPr id="11" name="21 Conector recto"/>
          <p:cNvCxnSpPr>
            <a:cxnSpLocks noChangeShapeType="1"/>
            <a:endCxn id="9" idx="0"/>
          </p:cNvCxnSpPr>
          <p:nvPr/>
        </p:nvCxnSpPr>
        <p:spPr bwMode="auto">
          <a:xfrm flipH="1">
            <a:off x="4583963" y="2821195"/>
            <a:ext cx="0" cy="78764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33354934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10093114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86541663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664330211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42355949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55648643"/>
              </p:ext>
            </p:extLst>
          </p:nvPr>
        </p:nvGraphicFramePr>
        <p:xfrm>
          <a:off x="161967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7186368"/>
              </p:ext>
            </p:extLst>
          </p:nvPr>
        </p:nvGraphicFramePr>
        <p:xfrm>
          <a:off x="15723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17127500"/>
              </p:ext>
            </p:extLst>
          </p:nvPr>
        </p:nvGraphicFramePr>
        <p:xfrm>
          <a:off x="15723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1352479" y="3951478"/>
            <a:ext cx="6439043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826576" y="4142638"/>
            <a:ext cx="1764952" cy="91082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Secretaria / o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367392" y="3958609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720393" y="4142638"/>
            <a:ext cx="1776085" cy="90622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Auxiliar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7791522" y="3946267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650127" y="2729657"/>
            <a:ext cx="1843747" cy="85729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Oficial  Administrativo(a)</a:t>
            </a:r>
          </a:p>
        </p:txBody>
      </p:sp>
      <p:sp>
        <p:nvSpPr>
          <p:cNvPr id="14" name="23 Rectángulo"/>
          <p:cNvSpPr/>
          <p:nvPr/>
        </p:nvSpPr>
        <p:spPr>
          <a:xfrm>
            <a:off x="438253" y="4142638"/>
            <a:ext cx="1858278" cy="90614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es-MX" sz="12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Vigilantes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3608435" y="3958609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709050" y="3958609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 flipV="1">
            <a:off x="4572000" y="3586947"/>
            <a:ext cx="1" cy="364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6935616" y="4130296"/>
            <a:ext cx="1711811" cy="97913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Intendentes</a:t>
            </a:r>
          </a:p>
        </p:txBody>
      </p:sp>
      <p:sp>
        <p:nvSpPr>
          <p:cNvPr id="22" name="14 Rectángulo"/>
          <p:cNvSpPr/>
          <p:nvPr/>
        </p:nvSpPr>
        <p:spPr>
          <a:xfrm>
            <a:off x="3650127" y="1276837"/>
            <a:ext cx="1843746" cy="108530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 Coordinador(a) de Museos y Espacios </a:t>
            </a:r>
            <a:r>
              <a:rPr lang="es-MX" sz="1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Galerísticos</a:t>
            </a:r>
            <a:endParaRPr lang="es-MX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H="1" flipV="1">
            <a:off x="4572000" y="2367996"/>
            <a:ext cx="1" cy="364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 flipH="1">
            <a:off x="4526512" y="3046692"/>
            <a:ext cx="285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1659216" y="3174768"/>
            <a:ext cx="0" cy="27215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2 Rectángulo"/>
          <p:cNvSpPr/>
          <p:nvPr/>
        </p:nvSpPr>
        <p:spPr>
          <a:xfrm>
            <a:off x="682352" y="3447291"/>
            <a:ext cx="1979930" cy="98982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Auxiliar Administrativo(a)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227961" y="3510351"/>
            <a:ext cx="1861512" cy="92676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kern="0" dirty="0" smtClean="0">
                <a:solidFill>
                  <a:prstClr val="black"/>
                </a:solidFill>
              </a:rPr>
              <a:t>Auxiliar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1664004" y="3183946"/>
            <a:ext cx="549621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endCxn id="13" idx="0"/>
          </p:cNvCxnSpPr>
          <p:nvPr/>
        </p:nvCxnSpPr>
        <p:spPr>
          <a:xfrm>
            <a:off x="7158717" y="3192259"/>
            <a:ext cx="0" cy="31809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8 Rectángulo"/>
          <p:cNvSpPr/>
          <p:nvPr/>
        </p:nvSpPr>
        <p:spPr>
          <a:xfrm>
            <a:off x="3588979" y="3502038"/>
            <a:ext cx="1986280" cy="935074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 Bibliotecario(a)</a:t>
            </a: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4580413" y="3306489"/>
            <a:ext cx="0" cy="71355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3588979" y="1754351"/>
            <a:ext cx="1974718" cy="97425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Coordinador(a) Proyectos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4580413" y="2708920"/>
            <a:ext cx="0" cy="79311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8461101"/>
              </p:ext>
            </p:extLst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364253" y="3555101"/>
            <a:ext cx="6362436" cy="1280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292001" y="2836965"/>
            <a:ext cx="1800280" cy="57472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Promotor(a)</a:t>
            </a:r>
          </a:p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28 Rectángulo"/>
          <p:cNvSpPr/>
          <p:nvPr/>
        </p:nvSpPr>
        <p:spPr>
          <a:xfrm>
            <a:off x="2532546" y="3735149"/>
            <a:ext cx="1927225" cy="70151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Auxiliares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7726687" y="3555317"/>
            <a:ext cx="2" cy="17499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496158" y="3555317"/>
            <a:ext cx="1" cy="17499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364253" y="3547004"/>
            <a:ext cx="0" cy="1753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572000" y="2666688"/>
            <a:ext cx="0" cy="89006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852000" y="3119907"/>
            <a:ext cx="1440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7 Rectángulo"/>
          <p:cNvSpPr/>
          <p:nvPr/>
        </p:nvSpPr>
        <p:spPr>
          <a:xfrm>
            <a:off x="4736462" y="3735149"/>
            <a:ext cx="1782497" cy="7203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Intendente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584641" y="2044107"/>
            <a:ext cx="1974718" cy="62258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Jefe(a) Cultura Popular y Eventos especiales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Vacante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087048" y="2836965"/>
            <a:ext cx="1764952" cy="57472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Secretaria / 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84581" y="3735149"/>
            <a:ext cx="1959345" cy="72112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 Encargado(a)</a:t>
            </a:r>
          </a:p>
        </p:txBody>
      </p:sp>
      <p:sp>
        <p:nvSpPr>
          <p:cNvPr id="20" name="37 Rectángulo"/>
          <p:cNvSpPr/>
          <p:nvPr/>
        </p:nvSpPr>
        <p:spPr>
          <a:xfrm>
            <a:off x="6835440" y="3735149"/>
            <a:ext cx="1782497" cy="70151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Vigilante</a:t>
            </a:r>
          </a:p>
        </p:txBody>
      </p:sp>
      <p:cxnSp>
        <p:nvCxnSpPr>
          <p:cNvPr id="21" name="20 Conector recto"/>
          <p:cNvCxnSpPr/>
          <p:nvPr/>
        </p:nvCxnSpPr>
        <p:spPr>
          <a:xfrm>
            <a:off x="5617864" y="3555317"/>
            <a:ext cx="0" cy="173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84581" y="4741738"/>
            <a:ext cx="1959345" cy="79087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 Encargado(a) Grupos Artísticos                  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1364253" y="4453738"/>
            <a:ext cx="0" cy="2880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 Conector recto"/>
          <p:cNvCxnSpPr/>
          <p:nvPr/>
        </p:nvCxnSpPr>
        <p:spPr>
          <a:xfrm>
            <a:off x="4572000" y="1830983"/>
            <a:ext cx="1" cy="20296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3 Rectángulo"/>
          <p:cNvSpPr/>
          <p:nvPr/>
        </p:nvSpPr>
        <p:spPr>
          <a:xfrm>
            <a:off x="3584777" y="1357553"/>
            <a:ext cx="197444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MX" sz="1200" dirty="0" smtClean="0"/>
              <a:t>Director(a) </a:t>
            </a:r>
            <a:r>
              <a:rPr lang="es-MX" sz="1200" dirty="0"/>
              <a:t>de </a:t>
            </a:r>
            <a:r>
              <a:rPr lang="es-MX" sz="1200" dirty="0" smtClean="0"/>
              <a:t>Cultura </a:t>
            </a:r>
          </a:p>
        </p:txBody>
      </p:sp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66290427"/>
              </p:ext>
            </p:extLst>
          </p:nvPr>
        </p:nvGraphicFramePr>
        <p:xfrm>
          <a:off x="161967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62565477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958187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6529045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59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4006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8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2520</Words>
  <Application>Microsoft Office PowerPoint</Application>
  <PresentationFormat>Presentación en pantalla (4:3)</PresentationFormat>
  <Paragraphs>929</Paragraphs>
  <Slides>93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93</vt:i4>
      </vt:variant>
    </vt:vector>
  </HeadingPairs>
  <TitlesOfParts>
    <vt:vector size="98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Oficina del Secretario</vt:lpstr>
      <vt:lpstr>Oficina del Secretario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 General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1323</cp:revision>
  <cp:lastPrinted>2019-02-21T16:01:30Z</cp:lastPrinted>
  <dcterms:created xsi:type="dcterms:W3CDTF">2018-05-18T00:47:28Z</dcterms:created>
  <dcterms:modified xsi:type="dcterms:W3CDTF">2019-03-11T20:31:47Z</dcterms:modified>
</cp:coreProperties>
</file>